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63" r:id="rId2"/>
    <p:sldId id="264" r:id="rId3"/>
    <p:sldId id="265" r:id="rId4"/>
    <p:sldId id="262" r:id="rId5"/>
    <p:sldId id="261" r:id="rId6"/>
  </p:sldIdLst>
  <p:sldSz cx="10691813" cy="7559675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1" userDrawn="1">
          <p15:clr>
            <a:srgbClr val="A4A3A4"/>
          </p15:clr>
        </p15:guide>
        <p15:guide id="9" pos="3368" userDrawn="1">
          <p15:clr>
            <a:srgbClr val="A4A3A4"/>
          </p15:clr>
        </p15:guide>
        <p15:guide id="10" pos="5068" userDrawn="1">
          <p15:clr>
            <a:srgbClr val="A4A3A4"/>
          </p15:clr>
        </p15:guide>
        <p15:guide id="11" pos="6429" userDrawn="1">
          <p15:clr>
            <a:srgbClr val="A4A3A4"/>
          </p15:clr>
        </p15:guide>
        <p15:guide id="12" pos="306" userDrawn="1">
          <p15:clr>
            <a:srgbClr val="A4A3A4"/>
          </p15:clr>
        </p15:guide>
        <p15:guide id="13" orient="horz" pos="363" userDrawn="1">
          <p15:clr>
            <a:srgbClr val="A4A3A4"/>
          </p15:clr>
        </p15:guide>
        <p15:guide id="14" orient="horz" pos="4536" userDrawn="1">
          <p15:clr>
            <a:srgbClr val="A4A3A4"/>
          </p15:clr>
        </p15:guide>
        <p15:guide id="15" pos="1667" userDrawn="1">
          <p15:clr>
            <a:srgbClr val="A4A3A4"/>
          </p15:clr>
        </p15:guide>
        <p15:guide id="18" orient="horz" pos="136" userDrawn="1">
          <p15:clr>
            <a:srgbClr val="A4A3A4"/>
          </p15:clr>
        </p15:guide>
        <p15:guide id="19" pos="33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4CF2"/>
    <a:srgbClr val="FFFEEE"/>
    <a:srgbClr val="CAE2F3"/>
    <a:srgbClr val="54BFC6"/>
    <a:srgbClr val="F38153"/>
    <a:srgbClr val="F29966"/>
    <a:srgbClr val="F6AD8F"/>
    <a:srgbClr val="FF5050"/>
    <a:srgbClr val="F49E7C"/>
    <a:srgbClr val="E1F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6135" autoAdjust="0"/>
  </p:normalViewPr>
  <p:slideViewPr>
    <p:cSldViewPr snapToGrid="0">
      <p:cViewPr>
        <p:scale>
          <a:sx n="80" d="100"/>
          <a:sy n="80" d="100"/>
        </p:scale>
        <p:origin x="-998" y="-58"/>
      </p:cViewPr>
      <p:guideLst>
        <p:guide orient="horz" pos="2381"/>
        <p:guide orient="horz" pos="363"/>
        <p:guide orient="horz" pos="4536"/>
        <p:guide orient="horz" pos="136"/>
        <p:guide pos="3368"/>
        <p:guide pos="5068"/>
        <p:guide pos="6429"/>
        <p:guide pos="306"/>
        <p:guide pos="1667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8831" cy="495029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4" y="1"/>
            <a:ext cx="2918831" cy="495029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r">
              <a:defRPr sz="1200"/>
            </a:lvl1pPr>
          </a:lstStyle>
          <a:p>
            <a:fld id="{A0E5DD42-ED59-484F-8586-F614919BF963}" type="datetimeFigureOut">
              <a:rPr kumimoji="1" lang="ja-JP" altLang="en-US" smtClean="0"/>
              <a:pPr/>
              <a:t>2017/9/21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3488"/>
            <a:ext cx="47069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4" tIns="45717" rIns="91434" bIns="45717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34" tIns="45717" rIns="91434" bIns="45717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371286"/>
            <a:ext cx="2918831" cy="495028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1" cy="495028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r">
              <a:defRPr sz="1200"/>
            </a:lvl1pPr>
          </a:lstStyle>
          <a:p>
            <a:fld id="{F65DD837-0FEE-4C7C-A910-E2F525D35B8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232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D837-0FEE-4C7C-A910-E2F525D35B82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135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D837-0FEE-4C7C-A910-E2F525D35B82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15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B7AA-3714-4705-8307-6F1868B425C0}" type="datetimeFigureOut">
              <a:rPr kumimoji="1" lang="ja-JP" altLang="en-US" smtClean="0"/>
              <a:pPr/>
              <a:t>2017/9/21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452F-6D67-4978-9086-CAAE1308897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578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 userDrawn="1"/>
        </p:nvSpPr>
        <p:spPr>
          <a:xfrm>
            <a:off x="0" y="-1"/>
            <a:ext cx="10691813" cy="7559675"/>
          </a:xfrm>
          <a:prstGeom prst="rect">
            <a:avLst/>
          </a:prstGeom>
          <a:solidFill>
            <a:srgbClr val="FF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/>
          <p:cNvCxnSpPr>
            <a:stCxn id="54" idx="0"/>
            <a:endCxn id="54" idx="2"/>
          </p:cNvCxnSpPr>
          <p:nvPr userDrawn="1"/>
        </p:nvCxnSpPr>
        <p:spPr>
          <a:xfrm>
            <a:off x="5345907" y="-1"/>
            <a:ext cx="0" cy="755967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プレースホルダー 4"/>
          <p:cNvSpPr>
            <a:spLocks noGrp="1"/>
          </p:cNvSpPr>
          <p:nvPr>
            <p:ph type="body" sz="quarter" idx="10" hasCustomPrompt="1"/>
          </p:nvPr>
        </p:nvSpPr>
        <p:spPr>
          <a:xfrm>
            <a:off x="7349570" y="1214250"/>
            <a:ext cx="2839324" cy="2290949"/>
          </a:xfrm>
        </p:spPr>
        <p:txBody>
          <a:bodyPr>
            <a:normAutofit/>
          </a:bodyPr>
          <a:lstStyle>
            <a:lvl1pPr marL="176213" indent="-176213">
              <a:buClrTx/>
              <a:buSzPct val="100000"/>
              <a:buFont typeface="メイリオ" panose="020B0604030504040204" pitchFamily="50" charset="-128"/>
              <a:buChar char="•"/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961171" indent="-4572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 marL="1350843" indent="-3429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 marL="1854814" indent="-3429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 marL="2358786" indent="-3429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文字をいれてください</a:t>
            </a:r>
            <a:endParaRPr kumimoji="1" lang="ja-JP" altLang="en-US" dirty="0"/>
          </a:p>
        </p:txBody>
      </p:sp>
      <p:sp>
        <p:nvSpPr>
          <p:cNvPr id="118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7349570" y="4248728"/>
            <a:ext cx="2839324" cy="2290949"/>
          </a:xfrm>
        </p:spPr>
        <p:txBody>
          <a:bodyPr>
            <a:normAutofit/>
          </a:bodyPr>
          <a:lstStyle>
            <a:lvl1pPr marL="176213" indent="-176213">
              <a:buClrTx/>
              <a:buSzPct val="100000"/>
              <a:buFont typeface="メイリオ" panose="020B0604030504040204" pitchFamily="50" charset="-128"/>
              <a:buChar char="•"/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961171" indent="-4572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 marL="1350843" indent="-3429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 marL="1854814" indent="-3429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 marL="2358786" indent="-3429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文字をいれてください</a:t>
            </a:r>
            <a:endParaRPr kumimoji="1" lang="ja-JP" altLang="en-US" dirty="0"/>
          </a:p>
        </p:txBody>
      </p:sp>
      <p:sp>
        <p:nvSpPr>
          <p:cNvPr id="124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547342" y="1638300"/>
            <a:ext cx="4140662" cy="18577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Tx/>
              <a:buSzPct val="100000"/>
              <a:buFont typeface="メイリオ" panose="020B0604030504040204" pitchFamily="50" charset="-128"/>
              <a:buNone/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961171" indent="-4572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 marL="1350843" indent="-3429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 marL="1854814" indent="-3429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 marL="2358786" indent="-342900">
              <a:buFont typeface="Arial" panose="020B0604020202020204" pitchFamily="34" charset="0"/>
              <a:buChar char="•"/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 dirty="0" smtClean="0"/>
              <a:t>00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00</a:t>
            </a:r>
            <a:r>
              <a:rPr kumimoji="1" lang="ja-JP" altLang="en-US" dirty="0" smtClean="0"/>
              <a:t>日～</a:t>
            </a:r>
            <a:r>
              <a:rPr kumimoji="1" lang="en-US" altLang="ja-JP" dirty="0" smtClean="0"/>
              <a:t>00</a:t>
            </a:r>
            <a:r>
              <a:rPr kumimoji="1" lang="ja-JP" altLang="en-US" dirty="0" smtClean="0"/>
              <a:t>日　○○○○にて</a:t>
            </a:r>
            <a:endParaRPr kumimoji="1" lang="en-US" altLang="ja-JP" dirty="0" smtClean="0"/>
          </a:p>
          <a:p>
            <a:pPr lvl="0"/>
            <a:r>
              <a:rPr kumimoji="1" lang="ja-JP" altLang="en-US" dirty="0" smtClean="0"/>
              <a:t>春の大会に向けての強化合宿をとり行います。</a:t>
            </a:r>
            <a:endParaRPr kumimoji="1" lang="ja-JP" altLang="en-US" dirty="0"/>
          </a:p>
        </p:txBody>
      </p:sp>
      <p:sp>
        <p:nvSpPr>
          <p:cNvPr id="82" name="テキスト プレースホルダー 100"/>
          <p:cNvSpPr>
            <a:spLocks noGrp="1"/>
          </p:cNvSpPr>
          <p:nvPr>
            <p:ph type="body" sz="quarter" idx="15" hasCustomPrompt="1"/>
          </p:nvPr>
        </p:nvSpPr>
        <p:spPr>
          <a:xfrm>
            <a:off x="547342" y="4257178"/>
            <a:ext cx="4307652" cy="2209258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 smtClean="0"/>
              <a:t>文字を入れてください文字を入れてください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9215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正方形/長方形 38"/>
          <p:cNvSpPr/>
          <p:nvPr userDrawn="1"/>
        </p:nvSpPr>
        <p:spPr>
          <a:xfrm>
            <a:off x="0" y="-1"/>
            <a:ext cx="10691813" cy="7559675"/>
          </a:xfrm>
          <a:prstGeom prst="rect">
            <a:avLst/>
          </a:prstGeom>
          <a:solidFill>
            <a:srgbClr val="FF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1" hasCustomPrompt="1"/>
          </p:nvPr>
        </p:nvSpPr>
        <p:spPr>
          <a:xfrm>
            <a:off x="3016299" y="1463822"/>
            <a:ext cx="1994803" cy="2179094"/>
          </a:xfrm>
          <a:custGeom>
            <a:avLst/>
            <a:gdLst>
              <a:gd name="connsiteX0" fmla="*/ 0 w 2525594"/>
              <a:gd name="connsiteY0" fmla="*/ 0 h 2179094"/>
              <a:gd name="connsiteX1" fmla="*/ 2525594 w 2525594"/>
              <a:gd name="connsiteY1" fmla="*/ 0 h 2179094"/>
              <a:gd name="connsiteX2" fmla="*/ 2525594 w 2525594"/>
              <a:gd name="connsiteY2" fmla="*/ 2179094 h 2179094"/>
              <a:gd name="connsiteX3" fmla="*/ 0 w 2525594"/>
              <a:gd name="connsiteY3" fmla="*/ 2179094 h 2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594" h="2179094">
                <a:moveTo>
                  <a:pt x="0" y="0"/>
                </a:moveTo>
                <a:lnTo>
                  <a:pt x="2525594" y="0"/>
                </a:lnTo>
                <a:lnTo>
                  <a:pt x="2525594" y="2179094"/>
                </a:lnTo>
                <a:lnTo>
                  <a:pt x="0" y="2179094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50000" sy="50000" flip="none" algn="tl"/>
          </a:blip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写真を追加する</a:t>
            </a:r>
            <a:endParaRPr kumimoji="1" lang="ja-JP" alt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>
            <a:off x="5345907" y="-1"/>
            <a:ext cx="0" cy="755967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/>
          <p:nvPr userDrawn="1"/>
        </p:nvCxnSpPr>
        <p:spPr>
          <a:xfrm>
            <a:off x="2575902" y="-1"/>
            <a:ext cx="0" cy="755967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/>
          <p:nvPr userDrawn="1"/>
        </p:nvCxnSpPr>
        <p:spPr>
          <a:xfrm>
            <a:off x="8114506" y="-1"/>
            <a:ext cx="0" cy="755967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テキスト プレースホルダー 93"/>
          <p:cNvSpPr>
            <a:spLocks noGrp="1"/>
          </p:cNvSpPr>
          <p:nvPr>
            <p:ph type="body" sz="quarter" idx="12" hasCustomPrompt="1"/>
          </p:nvPr>
        </p:nvSpPr>
        <p:spPr>
          <a:xfrm>
            <a:off x="5712562" y="1118568"/>
            <a:ext cx="2157755" cy="133343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0" spc="300">
                <a:solidFill>
                  <a:srgbClr val="874CF2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kumimoji="1" lang="ja-JP" altLang="en-US" dirty="0" smtClean="0"/>
              <a:t>合宿のしおり</a:t>
            </a:r>
            <a:endParaRPr kumimoji="1" lang="ja-JP" altLang="en-US" dirty="0"/>
          </a:p>
        </p:txBody>
      </p:sp>
      <p:sp>
        <p:nvSpPr>
          <p:cNvPr id="95" name="テキスト プレースホルダー 93"/>
          <p:cNvSpPr>
            <a:spLocks noGrp="1"/>
          </p:cNvSpPr>
          <p:nvPr>
            <p:ph type="body" sz="quarter" idx="13" hasCustomPrompt="1"/>
          </p:nvPr>
        </p:nvSpPr>
        <p:spPr>
          <a:xfrm>
            <a:off x="5604584" y="5072693"/>
            <a:ext cx="2373712" cy="596616"/>
          </a:xfrm>
        </p:spPr>
        <p:txBody>
          <a:bodyPr>
            <a:noAutofit/>
          </a:bodyPr>
          <a:lstStyle>
            <a:lvl1pPr marL="0" indent="0" algn="ctr">
              <a:buNone/>
              <a:defRPr sz="1600" b="1" spc="3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kumimoji="1" lang="en-US" altLang="ja-JP" dirty="0" smtClean="0"/>
              <a:t>00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00</a:t>
            </a:r>
            <a:r>
              <a:rPr kumimoji="1" lang="ja-JP" altLang="en-US" dirty="0" smtClean="0"/>
              <a:t>日・</a:t>
            </a:r>
            <a:r>
              <a:rPr kumimoji="1" lang="en-US" altLang="ja-JP" dirty="0" smtClean="0"/>
              <a:t>00</a:t>
            </a:r>
            <a:r>
              <a:rPr kumimoji="1" lang="ja-JP" altLang="en-US" dirty="0" smtClean="0"/>
              <a:t>日</a:t>
            </a:r>
            <a:endParaRPr kumimoji="1" lang="ja-JP" altLang="en-US" dirty="0"/>
          </a:p>
        </p:txBody>
      </p:sp>
      <p:sp>
        <p:nvSpPr>
          <p:cNvPr id="96" name="図プレースホルダー 11"/>
          <p:cNvSpPr>
            <a:spLocks noGrp="1"/>
          </p:cNvSpPr>
          <p:nvPr>
            <p:ph type="pic" sz="quarter" idx="14" hasCustomPrompt="1"/>
          </p:nvPr>
        </p:nvSpPr>
        <p:spPr>
          <a:xfrm>
            <a:off x="5776440" y="2522105"/>
            <a:ext cx="1994803" cy="2179094"/>
          </a:xfrm>
          <a:custGeom>
            <a:avLst/>
            <a:gdLst>
              <a:gd name="connsiteX0" fmla="*/ 0 w 2525594"/>
              <a:gd name="connsiteY0" fmla="*/ 0 h 2179094"/>
              <a:gd name="connsiteX1" fmla="*/ 2525594 w 2525594"/>
              <a:gd name="connsiteY1" fmla="*/ 0 h 2179094"/>
              <a:gd name="connsiteX2" fmla="*/ 2525594 w 2525594"/>
              <a:gd name="connsiteY2" fmla="*/ 2179094 h 2179094"/>
              <a:gd name="connsiteX3" fmla="*/ 0 w 2525594"/>
              <a:gd name="connsiteY3" fmla="*/ 2179094 h 21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594" h="2179094">
                <a:moveTo>
                  <a:pt x="0" y="0"/>
                </a:moveTo>
                <a:lnTo>
                  <a:pt x="2525594" y="0"/>
                </a:lnTo>
                <a:lnTo>
                  <a:pt x="2525594" y="2179094"/>
                </a:lnTo>
                <a:lnTo>
                  <a:pt x="0" y="2179094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50000" sy="50000" flip="none" algn="tl"/>
          </a:blip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写真を追加する</a:t>
            </a:r>
            <a:endParaRPr kumimoji="1" lang="ja-JP" altLang="en-US" dirty="0"/>
          </a:p>
        </p:txBody>
      </p:sp>
      <p:sp>
        <p:nvSpPr>
          <p:cNvPr id="247" name="テキスト プレースホルダー 100"/>
          <p:cNvSpPr>
            <a:spLocks noGrp="1"/>
          </p:cNvSpPr>
          <p:nvPr>
            <p:ph type="body" sz="quarter" idx="15" hasCustomPrompt="1"/>
          </p:nvPr>
        </p:nvSpPr>
        <p:spPr>
          <a:xfrm>
            <a:off x="3047162" y="4388865"/>
            <a:ext cx="1899542" cy="2392695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1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 smtClean="0"/>
              <a:t>文字を入れてください文字を入れてください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87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1B7AA-3714-4705-8307-6F1868B425C0}" type="datetimeFigureOut">
              <a:rPr kumimoji="1" lang="ja-JP" altLang="en-US" smtClean="0"/>
              <a:pPr/>
              <a:t>2017/9/21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0452F-6D67-4978-9086-CAAE1308897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187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8" r:id="rId2"/>
    <p:sldLayoutId id="2147483679" r:id="rId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kumimoji="1"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kumimoji="1"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5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10" Type="http://schemas.openxmlformats.org/officeDocument/2006/relationships/image" Target="../media/image18.png"/><Relationship Id="rId4" Type="http://schemas.openxmlformats.org/officeDocument/2006/relationships/image" Target="../media/image6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" y="-1"/>
            <a:ext cx="1060606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" y="-1"/>
            <a:ext cx="10648940" cy="759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9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" y="-1"/>
            <a:ext cx="1060606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3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>
          <a:xfrm>
            <a:off x="5465111" y="4970347"/>
            <a:ext cx="2494388" cy="1251051"/>
          </a:xfrm>
        </p:spPr>
        <p:txBody>
          <a:bodyPr/>
          <a:lstStyle/>
          <a:p>
            <a:r>
              <a:rPr lang="en-US" altLang="ja-JP" dirty="0" smtClean="0"/>
              <a:t>2017</a:t>
            </a:r>
            <a:r>
              <a:rPr lang="ja-JP" altLang="en-US" dirty="0" smtClean="0"/>
              <a:t> </a:t>
            </a:r>
            <a:r>
              <a:rPr lang="en-US" altLang="ja-JP" dirty="0" smtClean="0"/>
              <a:t>9.30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10.1</a:t>
            </a:r>
            <a:r>
              <a:rPr kumimoji="1" lang="ja-JP" altLang="en-US" dirty="0" smtClean="0"/>
              <a:t>富山滑川</a:t>
            </a:r>
            <a:r>
              <a:rPr kumimoji="1" lang="ja-JP" altLang="en-US" dirty="0"/>
              <a:t>遠征</a:t>
            </a:r>
          </a:p>
        </p:txBody>
      </p:sp>
      <p:grpSp>
        <p:nvGrpSpPr>
          <p:cNvPr id="206" name="グループ化 205"/>
          <p:cNvGrpSpPr/>
          <p:nvPr/>
        </p:nvGrpSpPr>
        <p:grpSpPr>
          <a:xfrm>
            <a:off x="-1261" y="-2869"/>
            <a:ext cx="10947400" cy="640971"/>
            <a:chOff x="17789" y="-2869"/>
            <a:chExt cx="10947400" cy="640971"/>
          </a:xfrm>
        </p:grpSpPr>
        <p:sp>
          <p:nvSpPr>
            <p:cNvPr id="207" name="正方形/長方形 206"/>
            <p:cNvSpPr/>
            <p:nvPr/>
          </p:nvSpPr>
          <p:spPr>
            <a:xfrm>
              <a:off x="17789" y="-2869"/>
              <a:ext cx="10947400" cy="640971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08" name="正方形/長方形 207"/>
            <p:cNvSpPr/>
            <p:nvPr/>
          </p:nvSpPr>
          <p:spPr>
            <a:xfrm>
              <a:off x="17789" y="134080"/>
              <a:ext cx="10691813" cy="108000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17789" y="385121"/>
              <a:ext cx="10691813" cy="108000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17789" y="46385"/>
              <a:ext cx="10691813" cy="36000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17789" y="298711"/>
              <a:ext cx="10691813" cy="36000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17789" y="539835"/>
              <a:ext cx="10691813" cy="36000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26462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29516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28265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1" name="正方形/長方形 230"/>
            <p:cNvSpPr/>
            <p:nvPr/>
          </p:nvSpPr>
          <p:spPr>
            <a:xfrm>
              <a:off x="325711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2" name="正方形/長方形 231"/>
            <p:cNvSpPr/>
            <p:nvPr/>
          </p:nvSpPr>
          <p:spPr>
            <a:xfrm>
              <a:off x="31319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3562542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1" name="正方形/長方形 240"/>
            <p:cNvSpPr/>
            <p:nvPr/>
          </p:nvSpPr>
          <p:spPr>
            <a:xfrm>
              <a:off x="3437357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2" name="正方形/長方形 241"/>
            <p:cNvSpPr/>
            <p:nvPr/>
          </p:nvSpPr>
          <p:spPr>
            <a:xfrm>
              <a:off x="3867969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3" name="正方形/長方形 242"/>
            <p:cNvSpPr/>
            <p:nvPr/>
          </p:nvSpPr>
          <p:spPr>
            <a:xfrm>
              <a:off x="3742784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4" name="正方形/長方形 243"/>
            <p:cNvSpPr/>
            <p:nvPr/>
          </p:nvSpPr>
          <p:spPr>
            <a:xfrm>
              <a:off x="4173396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5" name="正方形/長方形 244"/>
            <p:cNvSpPr/>
            <p:nvPr/>
          </p:nvSpPr>
          <p:spPr>
            <a:xfrm>
              <a:off x="4048211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6" name="正方形/長方形 245"/>
            <p:cNvSpPr/>
            <p:nvPr/>
          </p:nvSpPr>
          <p:spPr>
            <a:xfrm>
              <a:off x="447882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7" name="正方形/長方形 246"/>
            <p:cNvSpPr/>
            <p:nvPr/>
          </p:nvSpPr>
          <p:spPr>
            <a:xfrm>
              <a:off x="4353638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8" name="正方形/長方形 247"/>
            <p:cNvSpPr/>
            <p:nvPr/>
          </p:nvSpPr>
          <p:spPr>
            <a:xfrm>
              <a:off x="478425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9" name="正方形/長方形 248"/>
            <p:cNvSpPr/>
            <p:nvPr/>
          </p:nvSpPr>
          <p:spPr>
            <a:xfrm>
              <a:off x="465906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0" name="正方形/長方形 249"/>
            <p:cNvSpPr/>
            <p:nvPr/>
          </p:nvSpPr>
          <p:spPr>
            <a:xfrm>
              <a:off x="5089677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1" name="正方形/長方形 250"/>
            <p:cNvSpPr/>
            <p:nvPr/>
          </p:nvSpPr>
          <p:spPr>
            <a:xfrm>
              <a:off x="496449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2" name="正方形/長方形 251"/>
            <p:cNvSpPr/>
            <p:nvPr/>
          </p:nvSpPr>
          <p:spPr>
            <a:xfrm>
              <a:off x="5395104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3" name="正方形/長方形 252"/>
            <p:cNvSpPr/>
            <p:nvPr/>
          </p:nvSpPr>
          <p:spPr>
            <a:xfrm>
              <a:off x="5269919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4" name="正方形/長方形 253"/>
            <p:cNvSpPr/>
            <p:nvPr/>
          </p:nvSpPr>
          <p:spPr>
            <a:xfrm>
              <a:off x="570053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5" name="正方形/長方形 254"/>
            <p:cNvSpPr/>
            <p:nvPr/>
          </p:nvSpPr>
          <p:spPr>
            <a:xfrm>
              <a:off x="5575346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600595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588077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631138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9" name="正方形/長方形 258"/>
            <p:cNvSpPr/>
            <p:nvPr/>
          </p:nvSpPr>
          <p:spPr>
            <a:xfrm>
              <a:off x="618620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0" name="正方形/長方形 259"/>
            <p:cNvSpPr/>
            <p:nvPr/>
          </p:nvSpPr>
          <p:spPr>
            <a:xfrm>
              <a:off x="6616812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1" name="正方形/長方形 260"/>
            <p:cNvSpPr/>
            <p:nvPr/>
          </p:nvSpPr>
          <p:spPr>
            <a:xfrm>
              <a:off x="6491627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2" name="正方形/長方形 261"/>
            <p:cNvSpPr/>
            <p:nvPr/>
          </p:nvSpPr>
          <p:spPr>
            <a:xfrm>
              <a:off x="6922239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6797054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7227666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7102481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6" name="正方形/長方形 265"/>
            <p:cNvSpPr/>
            <p:nvPr/>
          </p:nvSpPr>
          <p:spPr>
            <a:xfrm>
              <a:off x="753309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7" name="正方形/長方形 266"/>
            <p:cNvSpPr/>
            <p:nvPr/>
          </p:nvSpPr>
          <p:spPr>
            <a:xfrm>
              <a:off x="7407908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8" name="正方形/長方形 267"/>
            <p:cNvSpPr/>
            <p:nvPr/>
          </p:nvSpPr>
          <p:spPr>
            <a:xfrm>
              <a:off x="783852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9" name="正方形/長方形 268"/>
            <p:cNvSpPr/>
            <p:nvPr/>
          </p:nvSpPr>
          <p:spPr>
            <a:xfrm>
              <a:off x="771333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0" name="正方形/長方形 269"/>
            <p:cNvSpPr/>
            <p:nvPr/>
          </p:nvSpPr>
          <p:spPr>
            <a:xfrm>
              <a:off x="801876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1" name="正方形/長方形 270"/>
            <p:cNvSpPr/>
            <p:nvPr/>
          </p:nvSpPr>
          <p:spPr>
            <a:xfrm>
              <a:off x="20366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2" name="正方形/長方形 271"/>
            <p:cNvSpPr/>
            <p:nvPr/>
          </p:nvSpPr>
          <p:spPr>
            <a:xfrm>
              <a:off x="23420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3" name="正方形/長方形 272"/>
            <p:cNvSpPr/>
            <p:nvPr/>
          </p:nvSpPr>
          <p:spPr>
            <a:xfrm>
              <a:off x="22169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4" name="正方形/長方形 273"/>
            <p:cNvSpPr/>
            <p:nvPr/>
          </p:nvSpPr>
          <p:spPr>
            <a:xfrm>
              <a:off x="25223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5" name="正方形/長方形 274"/>
            <p:cNvSpPr/>
            <p:nvPr/>
          </p:nvSpPr>
          <p:spPr>
            <a:xfrm>
              <a:off x="14270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6" name="正方形/長方形 275"/>
            <p:cNvSpPr/>
            <p:nvPr/>
          </p:nvSpPr>
          <p:spPr>
            <a:xfrm>
              <a:off x="17324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7" name="正方形/長方形 276"/>
            <p:cNvSpPr/>
            <p:nvPr/>
          </p:nvSpPr>
          <p:spPr>
            <a:xfrm>
              <a:off x="16073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8" name="正方形/長方形 277"/>
            <p:cNvSpPr/>
            <p:nvPr/>
          </p:nvSpPr>
          <p:spPr>
            <a:xfrm>
              <a:off x="19127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9" name="正方形/長方形 278"/>
            <p:cNvSpPr/>
            <p:nvPr/>
          </p:nvSpPr>
          <p:spPr>
            <a:xfrm>
              <a:off x="8174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0" name="正方形/長方形 279"/>
            <p:cNvSpPr/>
            <p:nvPr/>
          </p:nvSpPr>
          <p:spPr>
            <a:xfrm>
              <a:off x="11228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1" name="正方形/長方形 280"/>
            <p:cNvSpPr/>
            <p:nvPr/>
          </p:nvSpPr>
          <p:spPr>
            <a:xfrm>
              <a:off x="9977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2" name="正方形/長方形 281"/>
            <p:cNvSpPr/>
            <p:nvPr/>
          </p:nvSpPr>
          <p:spPr>
            <a:xfrm>
              <a:off x="13031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3" name="正方形/長方形 282"/>
            <p:cNvSpPr/>
            <p:nvPr/>
          </p:nvSpPr>
          <p:spPr>
            <a:xfrm>
              <a:off x="2078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4" name="正方形/長方形 283"/>
            <p:cNvSpPr/>
            <p:nvPr/>
          </p:nvSpPr>
          <p:spPr>
            <a:xfrm>
              <a:off x="5132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5" name="正方形/長方形 284"/>
            <p:cNvSpPr/>
            <p:nvPr/>
          </p:nvSpPr>
          <p:spPr>
            <a:xfrm>
              <a:off x="3881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6" name="正方形/長方形 285"/>
            <p:cNvSpPr/>
            <p:nvPr/>
          </p:nvSpPr>
          <p:spPr>
            <a:xfrm>
              <a:off x="6935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7" name="正方形/長方形 286"/>
            <p:cNvSpPr/>
            <p:nvPr/>
          </p:nvSpPr>
          <p:spPr>
            <a:xfrm>
              <a:off x="813461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8" name="正方形/長方形 287"/>
            <p:cNvSpPr/>
            <p:nvPr/>
          </p:nvSpPr>
          <p:spPr>
            <a:xfrm>
              <a:off x="844004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9" name="正方形/長方形 288"/>
            <p:cNvSpPr/>
            <p:nvPr/>
          </p:nvSpPr>
          <p:spPr>
            <a:xfrm>
              <a:off x="8314860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0" name="正方形/長方形 289"/>
            <p:cNvSpPr/>
            <p:nvPr/>
          </p:nvSpPr>
          <p:spPr>
            <a:xfrm>
              <a:off x="8620287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1" name="正方形/長方形 290"/>
            <p:cNvSpPr/>
            <p:nvPr/>
          </p:nvSpPr>
          <p:spPr>
            <a:xfrm>
              <a:off x="873614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2" name="正方形/長方形 291"/>
            <p:cNvSpPr/>
            <p:nvPr/>
          </p:nvSpPr>
          <p:spPr>
            <a:xfrm>
              <a:off x="904157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3" name="正方形/長方形 292"/>
            <p:cNvSpPr/>
            <p:nvPr/>
          </p:nvSpPr>
          <p:spPr>
            <a:xfrm>
              <a:off x="891638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4" name="正方形/長方形 293"/>
            <p:cNvSpPr/>
            <p:nvPr/>
          </p:nvSpPr>
          <p:spPr>
            <a:xfrm>
              <a:off x="922181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5" name="正方形/長方形 294"/>
            <p:cNvSpPr/>
            <p:nvPr/>
          </p:nvSpPr>
          <p:spPr>
            <a:xfrm>
              <a:off x="933766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6" name="正方形/長方形 295"/>
            <p:cNvSpPr/>
            <p:nvPr/>
          </p:nvSpPr>
          <p:spPr>
            <a:xfrm>
              <a:off x="964309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7" name="正方形/長方形 296"/>
            <p:cNvSpPr/>
            <p:nvPr/>
          </p:nvSpPr>
          <p:spPr>
            <a:xfrm>
              <a:off x="9517910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8" name="正方形/長方形 297"/>
            <p:cNvSpPr/>
            <p:nvPr/>
          </p:nvSpPr>
          <p:spPr>
            <a:xfrm>
              <a:off x="9823337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9" name="正方形/長方形 298"/>
            <p:cNvSpPr/>
            <p:nvPr/>
          </p:nvSpPr>
          <p:spPr>
            <a:xfrm>
              <a:off x="993919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0" name="正方形/長方形 299"/>
            <p:cNvSpPr/>
            <p:nvPr/>
          </p:nvSpPr>
          <p:spPr>
            <a:xfrm>
              <a:off x="1024462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1" name="正方形/長方形 300"/>
            <p:cNvSpPr/>
            <p:nvPr/>
          </p:nvSpPr>
          <p:spPr>
            <a:xfrm>
              <a:off x="1011943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2" name="正方形/長方形 301"/>
            <p:cNvSpPr/>
            <p:nvPr/>
          </p:nvSpPr>
          <p:spPr>
            <a:xfrm>
              <a:off x="1042486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3" name="正方形/長方形 302"/>
            <p:cNvSpPr/>
            <p:nvPr/>
          </p:nvSpPr>
          <p:spPr>
            <a:xfrm>
              <a:off x="1054071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4" name="正方形/長方形 303"/>
            <p:cNvSpPr/>
            <p:nvPr/>
          </p:nvSpPr>
          <p:spPr>
            <a:xfrm>
              <a:off x="85089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</p:grpSp>
      <p:grpSp>
        <p:nvGrpSpPr>
          <p:cNvPr id="305" name="グループ化 304"/>
          <p:cNvGrpSpPr/>
          <p:nvPr/>
        </p:nvGrpSpPr>
        <p:grpSpPr>
          <a:xfrm>
            <a:off x="-1261" y="6930486"/>
            <a:ext cx="10947400" cy="640971"/>
            <a:chOff x="17789" y="-2869"/>
            <a:chExt cx="10947400" cy="640971"/>
          </a:xfrm>
        </p:grpSpPr>
        <p:sp>
          <p:nvSpPr>
            <p:cNvPr id="306" name="正方形/長方形 305"/>
            <p:cNvSpPr/>
            <p:nvPr/>
          </p:nvSpPr>
          <p:spPr>
            <a:xfrm>
              <a:off x="17789" y="-2869"/>
              <a:ext cx="10947400" cy="640971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7" name="正方形/長方形 306"/>
            <p:cNvSpPr/>
            <p:nvPr/>
          </p:nvSpPr>
          <p:spPr>
            <a:xfrm>
              <a:off x="17789" y="134080"/>
              <a:ext cx="10691813" cy="108000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8" name="正方形/長方形 307"/>
            <p:cNvSpPr/>
            <p:nvPr/>
          </p:nvSpPr>
          <p:spPr>
            <a:xfrm>
              <a:off x="17789" y="385121"/>
              <a:ext cx="10691813" cy="108000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9" name="正方形/長方形 308"/>
            <p:cNvSpPr/>
            <p:nvPr/>
          </p:nvSpPr>
          <p:spPr>
            <a:xfrm>
              <a:off x="17789" y="46385"/>
              <a:ext cx="10691813" cy="36000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0" name="正方形/長方形 309"/>
            <p:cNvSpPr/>
            <p:nvPr/>
          </p:nvSpPr>
          <p:spPr>
            <a:xfrm>
              <a:off x="17789" y="298711"/>
              <a:ext cx="10691813" cy="36000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1" name="正方形/長方形 310"/>
            <p:cNvSpPr/>
            <p:nvPr/>
          </p:nvSpPr>
          <p:spPr>
            <a:xfrm>
              <a:off x="17789" y="539835"/>
              <a:ext cx="10691813" cy="36000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2" name="正方形/長方形 311"/>
            <p:cNvSpPr/>
            <p:nvPr/>
          </p:nvSpPr>
          <p:spPr>
            <a:xfrm>
              <a:off x="26462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3" name="正方形/長方形 312"/>
            <p:cNvSpPr/>
            <p:nvPr/>
          </p:nvSpPr>
          <p:spPr>
            <a:xfrm>
              <a:off x="29516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4" name="正方形/長方形 313"/>
            <p:cNvSpPr/>
            <p:nvPr/>
          </p:nvSpPr>
          <p:spPr>
            <a:xfrm>
              <a:off x="28265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5" name="正方形/長方形 314"/>
            <p:cNvSpPr/>
            <p:nvPr/>
          </p:nvSpPr>
          <p:spPr>
            <a:xfrm>
              <a:off x="325711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6" name="正方形/長方形 315"/>
            <p:cNvSpPr/>
            <p:nvPr/>
          </p:nvSpPr>
          <p:spPr>
            <a:xfrm>
              <a:off x="31319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7" name="正方形/長方形 316"/>
            <p:cNvSpPr/>
            <p:nvPr/>
          </p:nvSpPr>
          <p:spPr>
            <a:xfrm>
              <a:off x="3562542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8" name="正方形/長方形 317"/>
            <p:cNvSpPr/>
            <p:nvPr/>
          </p:nvSpPr>
          <p:spPr>
            <a:xfrm>
              <a:off x="3437357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9" name="正方形/長方形 318"/>
            <p:cNvSpPr/>
            <p:nvPr/>
          </p:nvSpPr>
          <p:spPr>
            <a:xfrm>
              <a:off x="3867969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0" name="正方形/長方形 319"/>
            <p:cNvSpPr/>
            <p:nvPr/>
          </p:nvSpPr>
          <p:spPr>
            <a:xfrm>
              <a:off x="3742784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1" name="正方形/長方形 320"/>
            <p:cNvSpPr/>
            <p:nvPr/>
          </p:nvSpPr>
          <p:spPr>
            <a:xfrm>
              <a:off x="4173396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2" name="正方形/長方形 321"/>
            <p:cNvSpPr/>
            <p:nvPr/>
          </p:nvSpPr>
          <p:spPr>
            <a:xfrm>
              <a:off x="4048211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3" name="正方形/長方形 322"/>
            <p:cNvSpPr/>
            <p:nvPr/>
          </p:nvSpPr>
          <p:spPr>
            <a:xfrm>
              <a:off x="447882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4" name="正方形/長方形 323"/>
            <p:cNvSpPr/>
            <p:nvPr/>
          </p:nvSpPr>
          <p:spPr>
            <a:xfrm>
              <a:off x="4353638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5" name="正方形/長方形 324"/>
            <p:cNvSpPr/>
            <p:nvPr/>
          </p:nvSpPr>
          <p:spPr>
            <a:xfrm>
              <a:off x="478425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6" name="正方形/長方形 325"/>
            <p:cNvSpPr/>
            <p:nvPr/>
          </p:nvSpPr>
          <p:spPr>
            <a:xfrm>
              <a:off x="465906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7" name="正方形/長方形 326"/>
            <p:cNvSpPr/>
            <p:nvPr/>
          </p:nvSpPr>
          <p:spPr>
            <a:xfrm>
              <a:off x="5089677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8" name="正方形/長方形 327"/>
            <p:cNvSpPr/>
            <p:nvPr/>
          </p:nvSpPr>
          <p:spPr>
            <a:xfrm>
              <a:off x="496449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9" name="正方形/長方形 328"/>
            <p:cNvSpPr/>
            <p:nvPr/>
          </p:nvSpPr>
          <p:spPr>
            <a:xfrm>
              <a:off x="5395104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0" name="正方形/長方形 329"/>
            <p:cNvSpPr/>
            <p:nvPr/>
          </p:nvSpPr>
          <p:spPr>
            <a:xfrm>
              <a:off x="5269919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1" name="正方形/長方形 330"/>
            <p:cNvSpPr/>
            <p:nvPr/>
          </p:nvSpPr>
          <p:spPr>
            <a:xfrm>
              <a:off x="570053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2" name="正方形/長方形 331"/>
            <p:cNvSpPr/>
            <p:nvPr/>
          </p:nvSpPr>
          <p:spPr>
            <a:xfrm>
              <a:off x="5575346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3" name="正方形/長方形 332"/>
            <p:cNvSpPr/>
            <p:nvPr/>
          </p:nvSpPr>
          <p:spPr>
            <a:xfrm>
              <a:off x="600595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4" name="正方形/長方形 333"/>
            <p:cNvSpPr/>
            <p:nvPr/>
          </p:nvSpPr>
          <p:spPr>
            <a:xfrm>
              <a:off x="588077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5" name="正方形/長方形 334"/>
            <p:cNvSpPr/>
            <p:nvPr/>
          </p:nvSpPr>
          <p:spPr>
            <a:xfrm>
              <a:off x="631138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6" name="正方形/長方形 335"/>
            <p:cNvSpPr/>
            <p:nvPr/>
          </p:nvSpPr>
          <p:spPr>
            <a:xfrm>
              <a:off x="618620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7" name="正方形/長方形 336"/>
            <p:cNvSpPr/>
            <p:nvPr/>
          </p:nvSpPr>
          <p:spPr>
            <a:xfrm>
              <a:off x="6616812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8" name="正方形/長方形 337"/>
            <p:cNvSpPr/>
            <p:nvPr/>
          </p:nvSpPr>
          <p:spPr>
            <a:xfrm>
              <a:off x="6491627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9" name="正方形/長方形 338"/>
            <p:cNvSpPr/>
            <p:nvPr/>
          </p:nvSpPr>
          <p:spPr>
            <a:xfrm>
              <a:off x="6922239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0" name="正方形/長方形 339"/>
            <p:cNvSpPr/>
            <p:nvPr/>
          </p:nvSpPr>
          <p:spPr>
            <a:xfrm>
              <a:off x="6797054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1" name="正方形/長方形 340"/>
            <p:cNvSpPr/>
            <p:nvPr/>
          </p:nvSpPr>
          <p:spPr>
            <a:xfrm>
              <a:off x="7227666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2" name="正方形/長方形 341"/>
            <p:cNvSpPr/>
            <p:nvPr/>
          </p:nvSpPr>
          <p:spPr>
            <a:xfrm>
              <a:off x="7102481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3" name="正方形/長方形 342"/>
            <p:cNvSpPr/>
            <p:nvPr/>
          </p:nvSpPr>
          <p:spPr>
            <a:xfrm>
              <a:off x="753309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4" name="正方形/長方形 343"/>
            <p:cNvSpPr/>
            <p:nvPr/>
          </p:nvSpPr>
          <p:spPr>
            <a:xfrm>
              <a:off x="7407908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5" name="正方形/長方形 344"/>
            <p:cNvSpPr/>
            <p:nvPr/>
          </p:nvSpPr>
          <p:spPr>
            <a:xfrm>
              <a:off x="783852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6" name="正方形/長方形 345"/>
            <p:cNvSpPr/>
            <p:nvPr/>
          </p:nvSpPr>
          <p:spPr>
            <a:xfrm>
              <a:off x="771333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7" name="正方形/長方形 346"/>
            <p:cNvSpPr/>
            <p:nvPr/>
          </p:nvSpPr>
          <p:spPr>
            <a:xfrm>
              <a:off x="801876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8" name="正方形/長方形 347"/>
            <p:cNvSpPr/>
            <p:nvPr/>
          </p:nvSpPr>
          <p:spPr>
            <a:xfrm>
              <a:off x="20366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9" name="正方形/長方形 348"/>
            <p:cNvSpPr/>
            <p:nvPr/>
          </p:nvSpPr>
          <p:spPr>
            <a:xfrm>
              <a:off x="23420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0" name="正方形/長方形 349"/>
            <p:cNvSpPr/>
            <p:nvPr/>
          </p:nvSpPr>
          <p:spPr>
            <a:xfrm>
              <a:off x="22169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1" name="正方形/長方形 350"/>
            <p:cNvSpPr/>
            <p:nvPr/>
          </p:nvSpPr>
          <p:spPr>
            <a:xfrm>
              <a:off x="25223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2" name="正方形/長方形 351"/>
            <p:cNvSpPr/>
            <p:nvPr/>
          </p:nvSpPr>
          <p:spPr>
            <a:xfrm>
              <a:off x="14270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3" name="正方形/長方形 352"/>
            <p:cNvSpPr/>
            <p:nvPr/>
          </p:nvSpPr>
          <p:spPr>
            <a:xfrm>
              <a:off x="17324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4" name="正方形/長方形 353"/>
            <p:cNvSpPr/>
            <p:nvPr/>
          </p:nvSpPr>
          <p:spPr>
            <a:xfrm>
              <a:off x="16073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5" name="正方形/長方形 354"/>
            <p:cNvSpPr/>
            <p:nvPr/>
          </p:nvSpPr>
          <p:spPr>
            <a:xfrm>
              <a:off x="19127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6" name="正方形/長方形 355"/>
            <p:cNvSpPr/>
            <p:nvPr/>
          </p:nvSpPr>
          <p:spPr>
            <a:xfrm>
              <a:off x="8174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7" name="正方形/長方形 356"/>
            <p:cNvSpPr/>
            <p:nvPr/>
          </p:nvSpPr>
          <p:spPr>
            <a:xfrm>
              <a:off x="11228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8" name="正方形/長方形 357"/>
            <p:cNvSpPr/>
            <p:nvPr/>
          </p:nvSpPr>
          <p:spPr>
            <a:xfrm>
              <a:off x="9977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9" name="正方形/長方形 358"/>
            <p:cNvSpPr/>
            <p:nvPr/>
          </p:nvSpPr>
          <p:spPr>
            <a:xfrm>
              <a:off x="13031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60" name="正方形/長方形 359"/>
            <p:cNvSpPr/>
            <p:nvPr/>
          </p:nvSpPr>
          <p:spPr>
            <a:xfrm>
              <a:off x="2078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61" name="正方形/長方形 360"/>
            <p:cNvSpPr/>
            <p:nvPr/>
          </p:nvSpPr>
          <p:spPr>
            <a:xfrm>
              <a:off x="5132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62" name="正方形/長方形 361"/>
            <p:cNvSpPr/>
            <p:nvPr/>
          </p:nvSpPr>
          <p:spPr>
            <a:xfrm>
              <a:off x="3881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63" name="正方形/長方形 362"/>
            <p:cNvSpPr/>
            <p:nvPr/>
          </p:nvSpPr>
          <p:spPr>
            <a:xfrm>
              <a:off x="6935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64" name="正方形/長方形 363"/>
            <p:cNvSpPr/>
            <p:nvPr/>
          </p:nvSpPr>
          <p:spPr>
            <a:xfrm>
              <a:off x="813461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65" name="正方形/長方形 364"/>
            <p:cNvSpPr/>
            <p:nvPr/>
          </p:nvSpPr>
          <p:spPr>
            <a:xfrm>
              <a:off x="844004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66" name="正方形/長方形 365"/>
            <p:cNvSpPr/>
            <p:nvPr/>
          </p:nvSpPr>
          <p:spPr>
            <a:xfrm>
              <a:off x="8314860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67" name="正方形/長方形 366"/>
            <p:cNvSpPr/>
            <p:nvPr/>
          </p:nvSpPr>
          <p:spPr>
            <a:xfrm>
              <a:off x="8620287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68" name="正方形/長方形 367"/>
            <p:cNvSpPr/>
            <p:nvPr/>
          </p:nvSpPr>
          <p:spPr>
            <a:xfrm>
              <a:off x="873614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69" name="正方形/長方形 368"/>
            <p:cNvSpPr/>
            <p:nvPr/>
          </p:nvSpPr>
          <p:spPr>
            <a:xfrm>
              <a:off x="904157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70" name="正方形/長方形 369"/>
            <p:cNvSpPr/>
            <p:nvPr/>
          </p:nvSpPr>
          <p:spPr>
            <a:xfrm>
              <a:off x="891638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71" name="正方形/長方形 370"/>
            <p:cNvSpPr/>
            <p:nvPr/>
          </p:nvSpPr>
          <p:spPr>
            <a:xfrm>
              <a:off x="922181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72" name="正方形/長方形 371"/>
            <p:cNvSpPr/>
            <p:nvPr/>
          </p:nvSpPr>
          <p:spPr>
            <a:xfrm>
              <a:off x="933766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73" name="正方形/長方形 372"/>
            <p:cNvSpPr/>
            <p:nvPr/>
          </p:nvSpPr>
          <p:spPr>
            <a:xfrm>
              <a:off x="964309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74" name="正方形/長方形 373"/>
            <p:cNvSpPr/>
            <p:nvPr/>
          </p:nvSpPr>
          <p:spPr>
            <a:xfrm>
              <a:off x="9517910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75" name="正方形/長方形 374"/>
            <p:cNvSpPr/>
            <p:nvPr/>
          </p:nvSpPr>
          <p:spPr>
            <a:xfrm>
              <a:off x="9823337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76" name="正方形/長方形 375"/>
            <p:cNvSpPr/>
            <p:nvPr/>
          </p:nvSpPr>
          <p:spPr>
            <a:xfrm>
              <a:off x="993919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77" name="正方形/長方形 376"/>
            <p:cNvSpPr/>
            <p:nvPr/>
          </p:nvSpPr>
          <p:spPr>
            <a:xfrm>
              <a:off x="1024462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78" name="正方形/長方形 377"/>
            <p:cNvSpPr/>
            <p:nvPr/>
          </p:nvSpPr>
          <p:spPr>
            <a:xfrm>
              <a:off x="1011943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79" name="正方形/長方形 378"/>
            <p:cNvSpPr/>
            <p:nvPr/>
          </p:nvSpPr>
          <p:spPr>
            <a:xfrm>
              <a:off x="1042486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80" name="正方形/長方形 379"/>
            <p:cNvSpPr/>
            <p:nvPr/>
          </p:nvSpPr>
          <p:spPr>
            <a:xfrm>
              <a:off x="1054071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81" name="正方形/長方形 380"/>
            <p:cNvSpPr/>
            <p:nvPr/>
          </p:nvSpPr>
          <p:spPr>
            <a:xfrm>
              <a:off x="85089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</p:grpSp>
      <p:sp>
        <p:nvSpPr>
          <p:cNvPr id="221" name="正方形/長方形 220"/>
          <p:cNvSpPr/>
          <p:nvPr/>
        </p:nvSpPr>
        <p:spPr>
          <a:xfrm>
            <a:off x="0" y="-2"/>
            <a:ext cx="2585766" cy="7571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4" name="正方形/長方形 223"/>
          <p:cNvSpPr/>
          <p:nvPr/>
        </p:nvSpPr>
        <p:spPr>
          <a:xfrm>
            <a:off x="8114505" y="-2"/>
            <a:ext cx="2578893" cy="7571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00:00</a:t>
            </a:r>
            <a:endParaRPr lang="ja-JP" altLang="ja-JP" dirty="0">
              <a:latin typeface="Arial" panose="020B0604020202020204" pitchFamily="34" charset="0"/>
            </a:endParaRPr>
          </a:p>
          <a:p>
            <a:pPr algn="ctr"/>
            <a:endParaRPr kumimoji="1" lang="ja-JP" altLang="en-US" dirty="0"/>
          </a:p>
        </p:txBody>
      </p:sp>
      <p:grpSp>
        <p:nvGrpSpPr>
          <p:cNvPr id="38" name="グループ化 37"/>
          <p:cNvGrpSpPr/>
          <p:nvPr/>
        </p:nvGrpSpPr>
        <p:grpSpPr>
          <a:xfrm>
            <a:off x="2823075" y="4004554"/>
            <a:ext cx="2381250" cy="2777006"/>
            <a:chOff x="-2600376" y="4004554"/>
            <a:chExt cx="2381250" cy="2777006"/>
          </a:xfrm>
        </p:grpSpPr>
        <p:sp>
          <p:nvSpPr>
            <p:cNvPr id="39" name="角丸四角形 38"/>
            <p:cNvSpPr/>
            <p:nvPr/>
          </p:nvSpPr>
          <p:spPr>
            <a:xfrm>
              <a:off x="-2600376" y="4004554"/>
              <a:ext cx="2381250" cy="2777006"/>
            </a:xfrm>
            <a:prstGeom prst="roundRect">
              <a:avLst>
                <a:gd name="adj" fmla="val 52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-2400335" y="4103677"/>
              <a:ext cx="661006" cy="251795"/>
            </a:xfrm>
            <a:prstGeom prst="rect">
              <a:avLst/>
            </a:prstGeom>
            <a:noFill/>
          </p:spPr>
          <p:txBody>
            <a:bodyPr wrap="none" lIns="36000" tIns="36000" rIns="36000" bIns="0" rtlCol="0">
              <a:spAutoFit/>
            </a:bodyPr>
            <a:lstStyle/>
            <a:p>
              <a:r>
                <a:rPr lang="en-US" altLang="ja-JP" sz="1400" b="1" dirty="0" smtClean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MEM</a:t>
              </a:r>
              <a:r>
                <a:rPr lang="en-US" altLang="ja-JP" sz="1400" b="1" dirty="0">
                  <a:solidFill>
                    <a:schemeClr val="accent2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O</a:t>
              </a:r>
              <a:endParaRPr kumimoji="1" lang="ja-JP" altLang="en-US" sz="1400" b="1" dirty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41" name="直線コネクタ 40"/>
            <p:cNvCxnSpPr/>
            <p:nvPr/>
          </p:nvCxnSpPr>
          <p:spPr>
            <a:xfrm>
              <a:off x="-2421323" y="4366358"/>
              <a:ext cx="2025169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>
              <a:off x="-2421323" y="4748822"/>
              <a:ext cx="2025169" cy="0"/>
            </a:xfrm>
            <a:prstGeom prst="line">
              <a:avLst/>
            </a:prstGeom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-2421323" y="5053622"/>
              <a:ext cx="2025169" cy="0"/>
            </a:xfrm>
            <a:prstGeom prst="line">
              <a:avLst/>
            </a:prstGeom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-2421323" y="5358422"/>
              <a:ext cx="2025169" cy="0"/>
            </a:xfrm>
            <a:prstGeom prst="line">
              <a:avLst/>
            </a:prstGeom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-2421323" y="5663222"/>
              <a:ext cx="2025169" cy="0"/>
            </a:xfrm>
            <a:prstGeom prst="line">
              <a:avLst/>
            </a:prstGeom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>
              <a:off x="-2421323" y="5968022"/>
              <a:ext cx="2025169" cy="0"/>
            </a:xfrm>
            <a:prstGeom prst="line">
              <a:avLst/>
            </a:prstGeom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>
              <a:off x="-2421323" y="6272822"/>
              <a:ext cx="2025169" cy="0"/>
            </a:xfrm>
            <a:prstGeom prst="line">
              <a:avLst/>
            </a:prstGeom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>
              <a:off x="-2421323" y="6577622"/>
              <a:ext cx="2025169" cy="0"/>
            </a:xfrm>
            <a:prstGeom prst="line">
              <a:avLst/>
            </a:prstGeom>
            <a:ln w="63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+mj-ea"/>
                <a:ea typeface="+mj-ea"/>
              </a:rPr>
              <a:t>遠征のしおり</a:t>
            </a:r>
            <a:endParaRPr kumimoji="1" lang="ja-JP" altLang="en-US" dirty="0">
              <a:latin typeface="+mj-ea"/>
              <a:ea typeface="+mj-ea"/>
            </a:endParaRPr>
          </a:p>
        </p:txBody>
      </p:sp>
      <p:graphicFrame>
        <p:nvGraphicFramePr>
          <p:cNvPr id="211" name="表 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882931"/>
              </p:ext>
            </p:extLst>
          </p:nvPr>
        </p:nvGraphicFramePr>
        <p:xfrm>
          <a:off x="8281636" y="1055042"/>
          <a:ext cx="2255488" cy="5264181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712451"/>
                <a:gridCol w="1543037"/>
              </a:tblGrid>
              <a:tr h="336931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+mn-cs"/>
                        </a:rPr>
                        <a:t>5:20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栃尾大野</a:t>
                      </a:r>
                      <a:endParaRPr lang="en-US" altLang="ja-JP" sz="9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r>
                        <a:rPr lang="ja-JP" altLang="en-US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セブンイレブン</a:t>
                      </a:r>
                      <a:r>
                        <a:rPr lang="ja-JP" altLang="en-US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集合</a:t>
                      </a:r>
                      <a:endParaRPr lang="ja-JP" altLang="en-US" sz="900" b="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6931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5:30</a:t>
                      </a: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出発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6931">
                <a:tc>
                  <a:txBody>
                    <a:bodyPr/>
                    <a:lstStyle/>
                    <a:p>
                      <a:r>
                        <a:rPr kumimoji="1" lang="ja-JP" altLang="en-US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　　　 </a:t>
                      </a:r>
                      <a:endParaRPr kumimoji="1" lang="en-US" altLang="ja-JP" sz="900" b="1" dirty="0" smtClean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r>
                        <a:rPr kumimoji="1" lang="ja-JP" altLang="en-US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   ～ 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vert="eaVert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北陸自動車道</a:t>
                      </a:r>
                      <a:endParaRPr lang="en-US" altLang="ja-JP" sz="9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r>
                        <a:rPr lang="ja-JP" altLang="en-US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途中</a:t>
                      </a:r>
                      <a:r>
                        <a:rPr lang="en-US" altLang="ja-JP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PA</a:t>
                      </a:r>
                      <a:r>
                        <a:rPr lang="ja-JP" altLang="en-US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で休憩</a:t>
                      </a:r>
                      <a:endParaRPr lang="en-US" altLang="ja-JP" sz="9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r>
                        <a:rPr lang="ja-JP" altLang="en-US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（予定：名立谷浜</a:t>
                      </a:r>
                      <a:r>
                        <a:rPr lang="en-US" altLang="ja-JP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SA</a:t>
                      </a:r>
                      <a:r>
                        <a:rPr lang="ja-JP" altLang="en-US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）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6931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8:00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滑川市西部小学校</a:t>
                      </a:r>
                      <a:endParaRPr lang="en-US" altLang="ja-JP" sz="900" dirty="0" smtClean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r>
                        <a:rPr lang="en-US" altLang="ja-JP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※8:00</a:t>
                      </a:r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開場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6931"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900" b="1" dirty="0" smtClean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algn="l"/>
                      <a:r>
                        <a:rPr kumimoji="1" lang="en-US" altLang="ja-JP" sz="900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9:15</a:t>
                      </a:r>
                      <a:r>
                        <a:rPr kumimoji="1" lang="ja-JP" altLang="en-US" sz="900" b="1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～</a:t>
                      </a:r>
                      <a:endParaRPr kumimoji="1" lang="en-US" altLang="ja-JP" sz="900" b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algn="l"/>
                      <a:endParaRPr kumimoji="1" lang="en-US" altLang="ja-JP" sz="900" b="1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TO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99966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10:30</a:t>
                      </a:r>
                      <a:r>
                        <a:rPr kumimoji="1" lang="ja-JP" altLang="en-US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～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試合　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454564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17:00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終了　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6931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17:30</a:t>
                      </a:r>
                      <a:r>
                        <a:rPr kumimoji="1" lang="ja-JP" altLang="en-US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～</a:t>
                      </a:r>
                      <a:endParaRPr kumimoji="1" lang="en-US" altLang="ja-JP" sz="900" b="1" dirty="0" smtClean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18:00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夕食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604164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18:30</a:t>
                      </a:r>
                      <a:r>
                        <a:rPr kumimoji="1" lang="ja-JP" altLang="en-US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～</a:t>
                      </a:r>
                      <a:endParaRPr kumimoji="1" lang="en-US" altLang="ja-JP" sz="900" b="1" dirty="0" smtClean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endParaRPr kumimoji="1" lang="en-US" altLang="ja-JP" sz="900" b="1" dirty="0" smtClean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20:00</a:t>
                      </a: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お風呂</a:t>
                      </a:r>
                      <a:endParaRPr lang="en-US" altLang="ja-JP" sz="900" dirty="0" smtClean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r>
                        <a:rPr lang="en-US" altLang="ja-JP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※20:00</a:t>
                      </a:r>
                      <a:r>
                        <a:rPr lang="ja-JP" altLang="en-US" sz="900" dirty="0" err="1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までに</a:t>
                      </a:r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全員が入る様にお願いします。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287079">
                <a:tc>
                  <a:txBody>
                    <a:bodyPr/>
                    <a:lstStyle/>
                    <a:p>
                      <a:r>
                        <a:rPr kumimoji="1" lang="ja-JP" altLang="en-US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～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vert="eaVert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自由時間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6931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22:00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就寝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6931">
                <a:tc>
                  <a:txBody>
                    <a:bodyPr/>
                    <a:lstStyle/>
                    <a:p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6931">
                <a:tc>
                  <a:txBody>
                    <a:bodyPr/>
                    <a:lstStyle/>
                    <a:p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6931">
                <a:tc>
                  <a:txBody>
                    <a:bodyPr/>
                    <a:lstStyle/>
                    <a:p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</a:tbl>
          </a:graphicData>
        </a:graphic>
      </p:graphicFrame>
      <p:sp>
        <p:nvSpPr>
          <p:cNvPr id="212" name="テキスト ボックス 211"/>
          <p:cNvSpPr txBox="1"/>
          <p:nvPr/>
        </p:nvSpPr>
        <p:spPr>
          <a:xfrm>
            <a:off x="8148494" y="836282"/>
            <a:ext cx="14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スケジュール</a:t>
            </a:r>
            <a:endParaRPr kumimoji="1" lang="ja-JP" altLang="en-US" sz="1400" b="1" dirty="0">
              <a:solidFill>
                <a:srgbClr val="92D05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3" name="テキスト ボックス 212"/>
          <p:cNvSpPr txBox="1"/>
          <p:nvPr/>
        </p:nvSpPr>
        <p:spPr>
          <a:xfrm>
            <a:off x="8114505" y="628599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92D050"/>
                </a:solidFill>
                <a:latin typeface="Segoe Script" panose="020B0504020000000003" pitchFamily="34" charset="0"/>
                <a:ea typeface="メイリオ" panose="020B0604030504040204" pitchFamily="50" charset="-128"/>
              </a:rPr>
              <a:t>Schedule</a:t>
            </a:r>
            <a:endParaRPr kumimoji="1" lang="ja-JP" altLang="en-US" sz="1400" dirty="0">
              <a:solidFill>
                <a:srgbClr val="92D050"/>
              </a:solidFill>
              <a:latin typeface="Segoe Script" panose="020B0504020000000003" pitchFamily="34" charset="0"/>
              <a:ea typeface="メイリオ" panose="020B0604030504040204" pitchFamily="50" charset="-128"/>
            </a:endParaRPr>
          </a:p>
        </p:txBody>
      </p:sp>
      <p:grpSp>
        <p:nvGrpSpPr>
          <p:cNvPr id="222" name="グループ化 221"/>
          <p:cNvGrpSpPr/>
          <p:nvPr/>
        </p:nvGrpSpPr>
        <p:grpSpPr>
          <a:xfrm rot="439445">
            <a:off x="8299348" y="377645"/>
            <a:ext cx="2278931" cy="427180"/>
            <a:chOff x="368100" y="360682"/>
            <a:chExt cx="1897063" cy="355600"/>
          </a:xfrm>
        </p:grpSpPr>
        <p:sp>
          <p:nvSpPr>
            <p:cNvPr id="223" name="Freeform 685"/>
            <p:cNvSpPr>
              <a:spLocks/>
            </p:cNvSpPr>
            <p:nvPr/>
          </p:nvSpPr>
          <p:spPr bwMode="auto">
            <a:xfrm>
              <a:off x="368100" y="360682"/>
              <a:ext cx="1897063" cy="355600"/>
            </a:xfrm>
            <a:custGeom>
              <a:avLst/>
              <a:gdLst>
                <a:gd name="T0" fmla="*/ 1066 w 1066"/>
                <a:gd name="T1" fmla="*/ 168 h 224"/>
                <a:gd name="T2" fmla="*/ 1024 w 1066"/>
                <a:gd name="T3" fmla="*/ 140 h 224"/>
                <a:gd name="T4" fmla="*/ 1066 w 1066"/>
                <a:gd name="T5" fmla="*/ 110 h 224"/>
                <a:gd name="T6" fmla="*/ 1024 w 1066"/>
                <a:gd name="T7" fmla="*/ 84 h 224"/>
                <a:gd name="T8" fmla="*/ 1066 w 1066"/>
                <a:gd name="T9" fmla="*/ 54 h 224"/>
                <a:gd name="T10" fmla="*/ 1024 w 1066"/>
                <a:gd name="T11" fmla="*/ 28 h 224"/>
                <a:gd name="T12" fmla="*/ 1066 w 1066"/>
                <a:gd name="T13" fmla="*/ 0 h 224"/>
                <a:gd name="T14" fmla="*/ 0 w 1066"/>
                <a:gd name="T15" fmla="*/ 0 h 224"/>
                <a:gd name="T16" fmla="*/ 42 w 1066"/>
                <a:gd name="T17" fmla="*/ 28 h 224"/>
                <a:gd name="T18" fmla="*/ 0 w 1066"/>
                <a:gd name="T19" fmla="*/ 54 h 224"/>
                <a:gd name="T20" fmla="*/ 42 w 1066"/>
                <a:gd name="T21" fmla="*/ 84 h 224"/>
                <a:gd name="T22" fmla="*/ 0 w 1066"/>
                <a:gd name="T23" fmla="*/ 110 h 224"/>
                <a:gd name="T24" fmla="*/ 42 w 1066"/>
                <a:gd name="T25" fmla="*/ 140 h 224"/>
                <a:gd name="T26" fmla="*/ 0 w 1066"/>
                <a:gd name="T27" fmla="*/ 168 h 224"/>
                <a:gd name="T28" fmla="*/ 42 w 1066"/>
                <a:gd name="T29" fmla="*/ 198 h 224"/>
                <a:gd name="T30" fmla="*/ 0 w 1066"/>
                <a:gd name="T31" fmla="*/ 224 h 224"/>
                <a:gd name="T32" fmla="*/ 1066 w 1066"/>
                <a:gd name="T33" fmla="*/ 224 h 224"/>
                <a:gd name="T34" fmla="*/ 1024 w 1066"/>
                <a:gd name="T35" fmla="*/ 198 h 224"/>
                <a:gd name="T36" fmla="*/ 1066 w 1066"/>
                <a:gd name="T37" fmla="*/ 16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6" h="224">
                  <a:moveTo>
                    <a:pt x="1066" y="168"/>
                  </a:moveTo>
                  <a:lnTo>
                    <a:pt x="1024" y="140"/>
                  </a:lnTo>
                  <a:lnTo>
                    <a:pt x="1066" y="110"/>
                  </a:lnTo>
                  <a:lnTo>
                    <a:pt x="1024" y="84"/>
                  </a:lnTo>
                  <a:lnTo>
                    <a:pt x="1066" y="54"/>
                  </a:lnTo>
                  <a:lnTo>
                    <a:pt x="1024" y="28"/>
                  </a:lnTo>
                  <a:lnTo>
                    <a:pt x="1066" y="0"/>
                  </a:lnTo>
                  <a:lnTo>
                    <a:pt x="0" y="0"/>
                  </a:lnTo>
                  <a:lnTo>
                    <a:pt x="42" y="28"/>
                  </a:lnTo>
                  <a:lnTo>
                    <a:pt x="0" y="54"/>
                  </a:lnTo>
                  <a:lnTo>
                    <a:pt x="42" y="84"/>
                  </a:lnTo>
                  <a:lnTo>
                    <a:pt x="0" y="110"/>
                  </a:lnTo>
                  <a:lnTo>
                    <a:pt x="42" y="140"/>
                  </a:lnTo>
                  <a:lnTo>
                    <a:pt x="0" y="168"/>
                  </a:lnTo>
                  <a:lnTo>
                    <a:pt x="42" y="198"/>
                  </a:lnTo>
                  <a:lnTo>
                    <a:pt x="0" y="224"/>
                  </a:lnTo>
                  <a:lnTo>
                    <a:pt x="1066" y="224"/>
                  </a:lnTo>
                  <a:lnTo>
                    <a:pt x="1024" y="198"/>
                  </a:lnTo>
                  <a:lnTo>
                    <a:pt x="1066" y="168"/>
                  </a:lnTo>
                  <a:close/>
                </a:path>
              </a:pathLst>
            </a:custGeom>
            <a:solidFill>
              <a:srgbClr val="8FC31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225" name="テキスト ボックス 224"/>
            <p:cNvSpPr txBox="1"/>
            <p:nvPr/>
          </p:nvSpPr>
          <p:spPr>
            <a:xfrm>
              <a:off x="510830" y="389982"/>
              <a:ext cx="791931" cy="291105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ja-JP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1st. day</a:t>
              </a:r>
              <a:endParaRPr kumimoji="1" lang="ja-JP" altLang="en-US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テキスト ボックス 225"/>
            <p:cNvSpPr txBox="1"/>
            <p:nvPr/>
          </p:nvSpPr>
          <p:spPr>
            <a:xfrm>
              <a:off x="1307476" y="439149"/>
              <a:ext cx="886512" cy="214243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ja-JP" sz="120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ja-JP" altLang="en-US" sz="120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月</a:t>
              </a:r>
              <a:r>
                <a:rPr lang="en-US" altLang="ja-JP" sz="120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24</a:t>
              </a:r>
              <a:r>
                <a:rPr lang="ja-JP" altLang="en-US" sz="120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日</a:t>
              </a:r>
              <a:r>
                <a:rPr lang="en-US" altLang="ja-JP" sz="120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Sat.</a:t>
              </a:r>
              <a:endParaRPr kumimoji="1" lang="ja-JP" altLang="en-US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  <p:graphicFrame>
        <p:nvGraphicFramePr>
          <p:cNvPr id="234" name="表 2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802841"/>
              </p:ext>
            </p:extLst>
          </p:nvPr>
        </p:nvGraphicFramePr>
        <p:xfrm>
          <a:off x="139435" y="1325531"/>
          <a:ext cx="2333625" cy="4055103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37133"/>
                <a:gridCol w="1596492"/>
              </a:tblGrid>
              <a:tr h="330187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6:</a:t>
                      </a:r>
                      <a:r>
                        <a:rPr kumimoji="1" lang="ja-JP" altLang="en-US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３</a:t>
                      </a:r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0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b="0" dirty="0" smtClean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起床・身支度</a:t>
                      </a:r>
                      <a:endParaRPr lang="ja-JP" altLang="en-US" sz="900" b="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0187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7:00</a:t>
                      </a:r>
                      <a:r>
                        <a:rPr kumimoji="1" lang="ja-JP" altLang="en-US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～</a:t>
                      </a:r>
                      <a:endParaRPr kumimoji="1" lang="en-US" altLang="ja-JP" sz="900" b="1" dirty="0" smtClean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r>
                        <a:rPr kumimoji="1" lang="en-US" altLang="ja-JP" sz="900" b="1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7:30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朝食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0187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8:00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青雲閣　</a:t>
                      </a:r>
                      <a:r>
                        <a:rPr lang="ja-JP" altLang="en-US" sz="90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出発</a:t>
                      </a:r>
                      <a:endParaRPr lang="en-US" altLang="ja-JP" sz="900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95153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8:30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滑川市総合体育館</a:t>
                      </a:r>
                      <a:endParaRPr lang="en-US" altLang="ja-JP" sz="900" dirty="0" smtClean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r>
                        <a:rPr lang="en-US" altLang="ja-JP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※8:30</a:t>
                      </a:r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開場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23011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9:30</a:t>
                      </a:r>
                      <a:r>
                        <a:rPr kumimoji="1" lang="ja-JP" altLang="en-US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～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ja-JP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TO</a:t>
                      </a:r>
                    </a:p>
                  </a:txBody>
                  <a:tcPr marL="108000" marR="108000" marT="0" marB="0" anchor="ctr"/>
                </a:tc>
              </a:tr>
              <a:tr h="367936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10:45</a:t>
                      </a:r>
                      <a:r>
                        <a:rPr kumimoji="1" lang="ja-JP" altLang="en-US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～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試合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592728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17:00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900" dirty="0" smtClean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marR="0" indent="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滑川市総合体育館出発</a:t>
                      </a:r>
                    </a:p>
                    <a:p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95153">
                <a:tc>
                  <a:txBody>
                    <a:bodyPr/>
                    <a:lstStyle/>
                    <a:p>
                      <a:r>
                        <a:rPr kumimoji="1" lang="ja-JP" altLang="en-US" sz="900" b="1" baseline="0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   </a:t>
                      </a:r>
                      <a:r>
                        <a:rPr kumimoji="1" lang="ja-JP" altLang="en-US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～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vert="eaVert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途中</a:t>
                      </a:r>
                      <a:r>
                        <a:rPr lang="en-US" altLang="ja-JP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PA</a:t>
                      </a:r>
                      <a:r>
                        <a:rPr lang="ja-JP" altLang="en-US" sz="900" dirty="0" err="1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にて</a:t>
                      </a:r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夕食）</a:t>
                      </a:r>
                      <a:endParaRPr lang="en-US" altLang="ja-JP" sz="900" dirty="0" smtClean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（予定：有磯海</a:t>
                      </a:r>
                      <a:r>
                        <a:rPr lang="en-US" altLang="ja-JP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SA</a:t>
                      </a:r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）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0187">
                <a:tc>
                  <a:txBody>
                    <a:bodyPr/>
                    <a:lstStyle/>
                    <a:p>
                      <a:r>
                        <a:rPr kumimoji="1" lang="en-US" altLang="ja-JP" sz="900" b="1" dirty="0" smtClean="0">
                          <a:solidFill>
                            <a:schemeClr val="tx1"/>
                          </a:solidFill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21:00</a:t>
                      </a:r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r>
                        <a:rPr lang="ja-JP" altLang="en-US" sz="900" dirty="0" smtClean="0">
                          <a:solidFill>
                            <a:schemeClr val="tx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長岡　着</a:t>
                      </a:r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0187">
                <a:tc>
                  <a:txBody>
                    <a:bodyPr/>
                    <a:lstStyle/>
                    <a:p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  <a:tr h="330187">
                <a:tc>
                  <a:txBody>
                    <a:bodyPr/>
                    <a:lstStyle/>
                    <a:p>
                      <a:endParaRPr kumimoji="1" lang="ja-JP" altLang="en-US" sz="900" b="1" dirty="0">
                        <a:solidFill>
                          <a:schemeClr val="tx1"/>
                        </a:solidFill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108000" marR="108000" marT="0" marB="0" anchor="ctr"/>
                </a:tc>
                <a:tc>
                  <a:txBody>
                    <a:bodyPr/>
                    <a:lstStyle/>
                    <a:p>
                      <a:endParaRPr lang="ja-JP" altLang="en-US" sz="900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108000" marR="108000" marT="0" marB="0" anchor="ctr"/>
                </a:tc>
              </a:tr>
            </a:tbl>
          </a:graphicData>
        </a:graphic>
      </p:graphicFrame>
      <p:sp>
        <p:nvSpPr>
          <p:cNvPr id="235" name="テキスト ボックス 234"/>
          <p:cNvSpPr txBox="1"/>
          <p:nvPr/>
        </p:nvSpPr>
        <p:spPr>
          <a:xfrm>
            <a:off x="185984" y="99017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スケジュール</a:t>
            </a:r>
            <a:endParaRPr kumimoji="1" lang="ja-JP" altLang="en-US" sz="2000" b="1" dirty="0">
              <a:solidFill>
                <a:srgbClr val="FFC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6" name="テキスト ボックス 235"/>
          <p:cNvSpPr txBox="1"/>
          <p:nvPr/>
        </p:nvSpPr>
        <p:spPr>
          <a:xfrm>
            <a:off x="185984" y="792086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FFC000"/>
                </a:solidFill>
                <a:latin typeface="Segoe Script" panose="020B0504020000000003" pitchFamily="34" charset="0"/>
                <a:ea typeface="メイリオ" panose="020B0604030504040204" pitchFamily="50" charset="-128"/>
              </a:rPr>
              <a:t>Schedule</a:t>
            </a:r>
            <a:endParaRPr kumimoji="1" lang="ja-JP" altLang="en-US" sz="1400" dirty="0">
              <a:solidFill>
                <a:srgbClr val="FFC000"/>
              </a:solidFill>
              <a:latin typeface="Segoe Script" panose="020B0504020000000003" pitchFamily="34" charset="0"/>
              <a:ea typeface="メイリオ" panose="020B0604030504040204" pitchFamily="50" charset="-128"/>
            </a:endParaRPr>
          </a:p>
        </p:txBody>
      </p:sp>
      <p:grpSp>
        <p:nvGrpSpPr>
          <p:cNvPr id="237" name="グループ化 236"/>
          <p:cNvGrpSpPr/>
          <p:nvPr/>
        </p:nvGrpSpPr>
        <p:grpSpPr>
          <a:xfrm rot="439445">
            <a:off x="205800" y="377645"/>
            <a:ext cx="2278931" cy="427180"/>
            <a:chOff x="368100" y="360682"/>
            <a:chExt cx="1897063" cy="355600"/>
          </a:xfrm>
        </p:grpSpPr>
        <p:sp>
          <p:nvSpPr>
            <p:cNvPr id="238" name="Freeform 685"/>
            <p:cNvSpPr>
              <a:spLocks/>
            </p:cNvSpPr>
            <p:nvPr/>
          </p:nvSpPr>
          <p:spPr bwMode="auto">
            <a:xfrm>
              <a:off x="368100" y="360682"/>
              <a:ext cx="1897063" cy="355600"/>
            </a:xfrm>
            <a:custGeom>
              <a:avLst/>
              <a:gdLst>
                <a:gd name="T0" fmla="*/ 1066 w 1066"/>
                <a:gd name="T1" fmla="*/ 168 h 224"/>
                <a:gd name="T2" fmla="*/ 1024 w 1066"/>
                <a:gd name="T3" fmla="*/ 140 h 224"/>
                <a:gd name="T4" fmla="*/ 1066 w 1066"/>
                <a:gd name="T5" fmla="*/ 110 h 224"/>
                <a:gd name="T6" fmla="*/ 1024 w 1066"/>
                <a:gd name="T7" fmla="*/ 84 h 224"/>
                <a:gd name="T8" fmla="*/ 1066 w 1066"/>
                <a:gd name="T9" fmla="*/ 54 h 224"/>
                <a:gd name="T10" fmla="*/ 1024 w 1066"/>
                <a:gd name="T11" fmla="*/ 28 h 224"/>
                <a:gd name="T12" fmla="*/ 1066 w 1066"/>
                <a:gd name="T13" fmla="*/ 0 h 224"/>
                <a:gd name="T14" fmla="*/ 0 w 1066"/>
                <a:gd name="T15" fmla="*/ 0 h 224"/>
                <a:gd name="T16" fmla="*/ 42 w 1066"/>
                <a:gd name="T17" fmla="*/ 28 h 224"/>
                <a:gd name="T18" fmla="*/ 0 w 1066"/>
                <a:gd name="T19" fmla="*/ 54 h 224"/>
                <a:gd name="T20" fmla="*/ 42 w 1066"/>
                <a:gd name="T21" fmla="*/ 84 h 224"/>
                <a:gd name="T22" fmla="*/ 0 w 1066"/>
                <a:gd name="T23" fmla="*/ 110 h 224"/>
                <a:gd name="T24" fmla="*/ 42 w 1066"/>
                <a:gd name="T25" fmla="*/ 140 h 224"/>
                <a:gd name="T26" fmla="*/ 0 w 1066"/>
                <a:gd name="T27" fmla="*/ 168 h 224"/>
                <a:gd name="T28" fmla="*/ 42 w 1066"/>
                <a:gd name="T29" fmla="*/ 198 h 224"/>
                <a:gd name="T30" fmla="*/ 0 w 1066"/>
                <a:gd name="T31" fmla="*/ 224 h 224"/>
                <a:gd name="T32" fmla="*/ 1066 w 1066"/>
                <a:gd name="T33" fmla="*/ 224 h 224"/>
                <a:gd name="T34" fmla="*/ 1024 w 1066"/>
                <a:gd name="T35" fmla="*/ 198 h 224"/>
                <a:gd name="T36" fmla="*/ 1066 w 1066"/>
                <a:gd name="T37" fmla="*/ 16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6" h="224">
                  <a:moveTo>
                    <a:pt x="1066" y="168"/>
                  </a:moveTo>
                  <a:lnTo>
                    <a:pt x="1024" y="140"/>
                  </a:lnTo>
                  <a:lnTo>
                    <a:pt x="1066" y="110"/>
                  </a:lnTo>
                  <a:lnTo>
                    <a:pt x="1024" y="84"/>
                  </a:lnTo>
                  <a:lnTo>
                    <a:pt x="1066" y="54"/>
                  </a:lnTo>
                  <a:lnTo>
                    <a:pt x="1024" y="28"/>
                  </a:lnTo>
                  <a:lnTo>
                    <a:pt x="1066" y="0"/>
                  </a:lnTo>
                  <a:lnTo>
                    <a:pt x="0" y="0"/>
                  </a:lnTo>
                  <a:lnTo>
                    <a:pt x="42" y="28"/>
                  </a:lnTo>
                  <a:lnTo>
                    <a:pt x="0" y="54"/>
                  </a:lnTo>
                  <a:lnTo>
                    <a:pt x="42" y="84"/>
                  </a:lnTo>
                  <a:lnTo>
                    <a:pt x="0" y="110"/>
                  </a:lnTo>
                  <a:lnTo>
                    <a:pt x="42" y="140"/>
                  </a:lnTo>
                  <a:lnTo>
                    <a:pt x="0" y="168"/>
                  </a:lnTo>
                  <a:lnTo>
                    <a:pt x="42" y="198"/>
                  </a:lnTo>
                  <a:lnTo>
                    <a:pt x="0" y="224"/>
                  </a:lnTo>
                  <a:lnTo>
                    <a:pt x="1066" y="224"/>
                  </a:lnTo>
                  <a:lnTo>
                    <a:pt x="1024" y="198"/>
                  </a:lnTo>
                  <a:lnTo>
                    <a:pt x="1066" y="16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239" name="テキスト ボックス 238"/>
            <p:cNvSpPr txBox="1"/>
            <p:nvPr/>
          </p:nvSpPr>
          <p:spPr>
            <a:xfrm>
              <a:off x="478804" y="389982"/>
              <a:ext cx="855982" cy="291105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ja-JP" dirty="0" smtClean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2nd. day</a:t>
              </a:r>
              <a:endParaRPr kumimoji="1" lang="ja-JP" altLang="en-US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テキスト ボックス 239"/>
            <p:cNvSpPr txBox="1"/>
            <p:nvPr/>
          </p:nvSpPr>
          <p:spPr>
            <a:xfrm>
              <a:off x="1290129" y="439149"/>
              <a:ext cx="921207" cy="214243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n-US" altLang="ja-JP" sz="120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10</a:t>
              </a:r>
              <a:r>
                <a:rPr lang="ja-JP" altLang="en-US" sz="120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月</a:t>
              </a:r>
              <a:r>
                <a:rPr lang="en-US" altLang="ja-JP" sz="120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</a:t>
              </a:r>
              <a:r>
                <a:rPr lang="en-US" altLang="ja-JP" sz="1200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</a:t>
              </a:r>
              <a:r>
                <a:rPr lang="ja-JP" altLang="en-US" sz="120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日</a:t>
              </a:r>
              <a:r>
                <a:rPr lang="en-US" altLang="ja-JP" sz="1200" dirty="0" smtClean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Sun.</a:t>
              </a: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2599739" y="1210484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/>
              <a:t>2014  </a:t>
            </a:r>
            <a:r>
              <a:rPr kumimoji="1" lang="ja-JP" altLang="en-US" sz="900" dirty="0" smtClean="0"/>
              <a:t>富山遠征</a:t>
            </a:r>
            <a:endParaRPr kumimoji="1" lang="ja-JP" altLang="en-US" sz="900" dirty="0"/>
          </a:p>
        </p:txBody>
      </p:sp>
      <p:pic>
        <p:nvPicPr>
          <p:cNvPr id="1026" name="Picture 2" descr="C:\Users\naoki\AppData\Local\Microsoft\Windows\Temporary Internet Files\Content.IE5\2ODNUXK4\80px-Basketball_Clipart.svg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34278" y="6464161"/>
            <a:ext cx="260236" cy="256983"/>
          </a:xfrm>
          <a:prstGeom prst="rect">
            <a:avLst/>
          </a:prstGeom>
          <a:noFill/>
        </p:spPr>
      </p:pic>
      <p:pic>
        <p:nvPicPr>
          <p:cNvPr id="19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7140" y="5561410"/>
            <a:ext cx="1117728" cy="93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6" name="図プレースホルダ 195" descr="CIMG1436.JPG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print"/>
          <a:srcRect l="4033" r="4033"/>
          <a:stretch>
            <a:fillRect/>
          </a:stretch>
        </p:blipFill>
        <p:spPr>
          <a:xfrm>
            <a:off x="2565400" y="1463675"/>
            <a:ext cx="2671763" cy="2179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正方形/長方形 196"/>
          <p:cNvSpPr/>
          <p:nvPr/>
        </p:nvSpPr>
        <p:spPr>
          <a:xfrm>
            <a:off x="6116516" y="6516207"/>
            <a:ext cx="1246909" cy="34438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FFFF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witches</a:t>
            </a:r>
            <a:endParaRPr kumimoji="1" lang="ja-JP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02" name="テキスト ボックス 201"/>
          <p:cNvSpPr txBox="1"/>
          <p:nvPr/>
        </p:nvSpPr>
        <p:spPr>
          <a:xfrm>
            <a:off x="325160" y="7072775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/>
              <a:t>2015  </a:t>
            </a:r>
            <a:r>
              <a:rPr lang="ja-JP" altLang="en-US" sz="900" dirty="0" smtClean="0"/>
              <a:t>富山遠征</a:t>
            </a:r>
            <a:endParaRPr kumimoji="1" lang="ja-JP" altLang="en-US" sz="900" dirty="0"/>
          </a:p>
        </p:txBody>
      </p:sp>
      <p:pic>
        <p:nvPicPr>
          <p:cNvPr id="195" name="図 194"/>
          <p:cNvPicPr>
            <a:picLocks noChangeAspect="1"/>
          </p:cNvPicPr>
          <p:nvPr/>
        </p:nvPicPr>
        <p:blipFill rotWithShape="1">
          <a:blip r:embed="rId8" cstate="print"/>
          <a:srcRect l="35049" t="46663" r="38807" b="21025"/>
          <a:stretch/>
        </p:blipFill>
        <p:spPr>
          <a:xfrm>
            <a:off x="8295810" y="5595873"/>
            <a:ext cx="2216776" cy="1811066"/>
          </a:xfrm>
          <a:prstGeom prst="rect">
            <a:avLst/>
          </a:prstGeom>
          <a:ln w="25400">
            <a:solidFill>
              <a:srgbClr val="FFFF00"/>
            </a:solidFill>
          </a:ln>
        </p:spPr>
      </p:pic>
      <p:pic>
        <p:nvPicPr>
          <p:cNvPr id="203" name="Picture 1"/>
          <p:cNvPicPr>
            <a:picLocks noChangeAspect="1" noChangeArrowheads="1"/>
          </p:cNvPicPr>
          <p:nvPr/>
        </p:nvPicPr>
        <p:blipFill>
          <a:blip r:embed="rId9" cstate="print"/>
          <a:srcRect l="21596" t="22396" r="37921" b="39844"/>
          <a:stretch>
            <a:fillRect/>
          </a:stretch>
        </p:blipFill>
        <p:spPr bwMode="auto">
          <a:xfrm>
            <a:off x="5434626" y="2953121"/>
            <a:ext cx="2572797" cy="154625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>
            <a:softEdge rad="127000"/>
          </a:effectLst>
        </p:spPr>
      </p:pic>
      <p:sp>
        <p:nvSpPr>
          <p:cNvPr id="199" name="正方形/長方形 198"/>
          <p:cNvSpPr/>
          <p:nvPr/>
        </p:nvSpPr>
        <p:spPr>
          <a:xfrm>
            <a:off x="5613685" y="4110342"/>
            <a:ext cx="1246909" cy="34438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FFFF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witches</a:t>
            </a:r>
            <a:endParaRPr kumimoji="1" lang="ja-JP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15" name="Picture 2"/>
          <p:cNvPicPr>
            <a:picLocks noChangeAspect="1" noChangeArrowheads="1"/>
          </p:cNvPicPr>
          <p:nvPr/>
        </p:nvPicPr>
        <p:blipFill>
          <a:blip r:embed="rId10" cstate="print"/>
          <a:srcRect l="21303" t="29688" r="38433" b="29427"/>
          <a:stretch>
            <a:fillRect/>
          </a:stretch>
        </p:blipFill>
        <p:spPr bwMode="auto">
          <a:xfrm>
            <a:off x="194441" y="5568045"/>
            <a:ext cx="2240529" cy="140955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5873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reeform 5"/>
          <p:cNvSpPr>
            <a:spLocks/>
          </p:cNvSpPr>
          <p:nvPr/>
        </p:nvSpPr>
        <p:spPr bwMode="auto">
          <a:xfrm rot="21351719">
            <a:off x="94631" y="730225"/>
            <a:ext cx="4940153" cy="2801292"/>
          </a:xfrm>
          <a:custGeom>
            <a:avLst/>
            <a:gdLst>
              <a:gd name="T0" fmla="*/ 1438 w 1532"/>
              <a:gd name="T1" fmla="*/ 472 h 472"/>
              <a:gd name="T2" fmla="*/ 84 w 1532"/>
              <a:gd name="T3" fmla="*/ 472 h 472"/>
              <a:gd name="T4" fmla="*/ 8 w 1532"/>
              <a:gd name="T5" fmla="*/ 472 h 472"/>
              <a:gd name="T6" fmla="*/ 38 w 1532"/>
              <a:gd name="T7" fmla="*/ 448 h 472"/>
              <a:gd name="T8" fmla="*/ 18 w 1532"/>
              <a:gd name="T9" fmla="*/ 418 h 472"/>
              <a:gd name="T10" fmla="*/ 48 w 1532"/>
              <a:gd name="T11" fmla="*/ 396 h 472"/>
              <a:gd name="T12" fmla="*/ 24 w 1532"/>
              <a:gd name="T13" fmla="*/ 366 h 472"/>
              <a:gd name="T14" fmla="*/ 40 w 1532"/>
              <a:gd name="T15" fmla="*/ 342 h 472"/>
              <a:gd name="T16" fmla="*/ 34 w 1532"/>
              <a:gd name="T17" fmla="*/ 316 h 472"/>
              <a:gd name="T18" fmla="*/ 56 w 1532"/>
              <a:gd name="T19" fmla="*/ 282 h 472"/>
              <a:gd name="T20" fmla="*/ 4 w 1532"/>
              <a:gd name="T21" fmla="*/ 268 h 472"/>
              <a:gd name="T22" fmla="*/ 50 w 1532"/>
              <a:gd name="T23" fmla="*/ 234 h 472"/>
              <a:gd name="T24" fmla="*/ 14 w 1532"/>
              <a:gd name="T25" fmla="*/ 210 h 472"/>
              <a:gd name="T26" fmla="*/ 22 w 1532"/>
              <a:gd name="T27" fmla="*/ 184 h 472"/>
              <a:gd name="T28" fmla="*/ 22 w 1532"/>
              <a:gd name="T29" fmla="*/ 158 h 472"/>
              <a:gd name="T30" fmla="*/ 28 w 1532"/>
              <a:gd name="T31" fmla="*/ 132 h 472"/>
              <a:gd name="T32" fmla="*/ 2 w 1532"/>
              <a:gd name="T33" fmla="*/ 108 h 472"/>
              <a:gd name="T34" fmla="*/ 12 w 1532"/>
              <a:gd name="T35" fmla="*/ 80 h 472"/>
              <a:gd name="T36" fmla="*/ 6 w 1532"/>
              <a:gd name="T37" fmla="*/ 54 h 472"/>
              <a:gd name="T38" fmla="*/ 48 w 1532"/>
              <a:gd name="T39" fmla="*/ 28 h 472"/>
              <a:gd name="T40" fmla="*/ 0 w 1532"/>
              <a:gd name="T41" fmla="*/ 0 h 472"/>
              <a:gd name="T42" fmla="*/ 84 w 1532"/>
              <a:gd name="T43" fmla="*/ 2 h 472"/>
              <a:gd name="T44" fmla="*/ 1438 w 1532"/>
              <a:gd name="T45" fmla="*/ 2 h 472"/>
              <a:gd name="T46" fmla="*/ 1532 w 1532"/>
              <a:gd name="T47" fmla="*/ 0 h 472"/>
              <a:gd name="T48" fmla="*/ 1480 w 1532"/>
              <a:gd name="T49" fmla="*/ 18 h 472"/>
              <a:gd name="T50" fmla="*/ 1508 w 1532"/>
              <a:gd name="T51" fmla="*/ 36 h 472"/>
              <a:gd name="T52" fmla="*/ 1476 w 1532"/>
              <a:gd name="T53" fmla="*/ 58 h 472"/>
              <a:gd name="T54" fmla="*/ 1500 w 1532"/>
              <a:gd name="T55" fmla="*/ 86 h 472"/>
              <a:gd name="T56" fmla="*/ 1484 w 1532"/>
              <a:gd name="T57" fmla="*/ 112 h 472"/>
              <a:gd name="T58" fmla="*/ 1490 w 1532"/>
              <a:gd name="T59" fmla="*/ 138 h 472"/>
              <a:gd name="T60" fmla="*/ 1470 w 1532"/>
              <a:gd name="T61" fmla="*/ 170 h 472"/>
              <a:gd name="T62" fmla="*/ 1522 w 1532"/>
              <a:gd name="T63" fmla="*/ 186 h 472"/>
              <a:gd name="T64" fmla="*/ 1474 w 1532"/>
              <a:gd name="T65" fmla="*/ 218 h 472"/>
              <a:gd name="T66" fmla="*/ 1512 w 1532"/>
              <a:gd name="T67" fmla="*/ 244 h 472"/>
              <a:gd name="T68" fmla="*/ 1502 w 1532"/>
              <a:gd name="T69" fmla="*/ 268 h 472"/>
              <a:gd name="T70" fmla="*/ 1502 w 1532"/>
              <a:gd name="T71" fmla="*/ 294 h 472"/>
              <a:gd name="T72" fmla="*/ 1496 w 1532"/>
              <a:gd name="T73" fmla="*/ 322 h 472"/>
              <a:gd name="T74" fmla="*/ 1524 w 1532"/>
              <a:gd name="T75" fmla="*/ 344 h 472"/>
              <a:gd name="T76" fmla="*/ 1514 w 1532"/>
              <a:gd name="T77" fmla="*/ 372 h 472"/>
              <a:gd name="T78" fmla="*/ 1520 w 1532"/>
              <a:gd name="T79" fmla="*/ 400 h 472"/>
              <a:gd name="T80" fmla="*/ 1476 w 1532"/>
              <a:gd name="T81" fmla="*/ 424 h 472"/>
              <a:gd name="T82" fmla="*/ 1524 w 1532"/>
              <a:gd name="T83" fmla="*/ 452 h 472"/>
              <a:gd name="T84" fmla="*/ 1438 w 1532"/>
              <a:gd name="T85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2" h="472">
                <a:moveTo>
                  <a:pt x="1438" y="472"/>
                </a:moveTo>
                <a:lnTo>
                  <a:pt x="84" y="472"/>
                </a:lnTo>
                <a:lnTo>
                  <a:pt x="8" y="472"/>
                </a:lnTo>
                <a:lnTo>
                  <a:pt x="38" y="448"/>
                </a:lnTo>
                <a:lnTo>
                  <a:pt x="18" y="418"/>
                </a:lnTo>
                <a:lnTo>
                  <a:pt x="48" y="396"/>
                </a:lnTo>
                <a:lnTo>
                  <a:pt x="24" y="366"/>
                </a:lnTo>
                <a:lnTo>
                  <a:pt x="40" y="342"/>
                </a:lnTo>
                <a:lnTo>
                  <a:pt x="34" y="316"/>
                </a:lnTo>
                <a:lnTo>
                  <a:pt x="56" y="282"/>
                </a:lnTo>
                <a:lnTo>
                  <a:pt x="4" y="268"/>
                </a:lnTo>
                <a:lnTo>
                  <a:pt x="50" y="234"/>
                </a:lnTo>
                <a:lnTo>
                  <a:pt x="14" y="210"/>
                </a:lnTo>
                <a:lnTo>
                  <a:pt x="22" y="184"/>
                </a:lnTo>
                <a:lnTo>
                  <a:pt x="22" y="158"/>
                </a:lnTo>
                <a:lnTo>
                  <a:pt x="28" y="132"/>
                </a:lnTo>
                <a:lnTo>
                  <a:pt x="2" y="108"/>
                </a:lnTo>
                <a:lnTo>
                  <a:pt x="12" y="80"/>
                </a:lnTo>
                <a:lnTo>
                  <a:pt x="6" y="54"/>
                </a:lnTo>
                <a:lnTo>
                  <a:pt x="48" y="28"/>
                </a:lnTo>
                <a:lnTo>
                  <a:pt x="0" y="0"/>
                </a:lnTo>
                <a:lnTo>
                  <a:pt x="84" y="2"/>
                </a:lnTo>
                <a:lnTo>
                  <a:pt x="1438" y="2"/>
                </a:lnTo>
                <a:lnTo>
                  <a:pt x="1532" y="0"/>
                </a:lnTo>
                <a:lnTo>
                  <a:pt x="1480" y="18"/>
                </a:lnTo>
                <a:lnTo>
                  <a:pt x="1508" y="36"/>
                </a:lnTo>
                <a:lnTo>
                  <a:pt x="1476" y="58"/>
                </a:lnTo>
                <a:lnTo>
                  <a:pt x="1500" y="86"/>
                </a:lnTo>
                <a:lnTo>
                  <a:pt x="1484" y="112"/>
                </a:lnTo>
                <a:lnTo>
                  <a:pt x="1490" y="138"/>
                </a:lnTo>
                <a:lnTo>
                  <a:pt x="1470" y="170"/>
                </a:lnTo>
                <a:lnTo>
                  <a:pt x="1522" y="186"/>
                </a:lnTo>
                <a:lnTo>
                  <a:pt x="1474" y="218"/>
                </a:lnTo>
                <a:lnTo>
                  <a:pt x="1512" y="244"/>
                </a:lnTo>
                <a:lnTo>
                  <a:pt x="1502" y="268"/>
                </a:lnTo>
                <a:lnTo>
                  <a:pt x="1502" y="294"/>
                </a:lnTo>
                <a:lnTo>
                  <a:pt x="1496" y="322"/>
                </a:lnTo>
                <a:lnTo>
                  <a:pt x="1524" y="344"/>
                </a:lnTo>
                <a:lnTo>
                  <a:pt x="1514" y="372"/>
                </a:lnTo>
                <a:lnTo>
                  <a:pt x="1520" y="400"/>
                </a:lnTo>
                <a:lnTo>
                  <a:pt x="1476" y="424"/>
                </a:lnTo>
                <a:lnTo>
                  <a:pt x="1524" y="452"/>
                </a:lnTo>
                <a:lnTo>
                  <a:pt x="1438" y="472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4" name="角丸四角形 33"/>
          <p:cNvSpPr/>
          <p:nvPr/>
        </p:nvSpPr>
        <p:spPr>
          <a:xfrm>
            <a:off x="5472348" y="749949"/>
            <a:ext cx="5049320" cy="2900358"/>
          </a:xfrm>
          <a:prstGeom prst="roundRect">
            <a:avLst>
              <a:gd name="adj" fmla="val 16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5856380" y="12142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持ち物</a:t>
            </a:r>
            <a:endParaRPr kumimoji="1" lang="ja-JP" altLang="en-US" sz="2000" b="1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856380" y="972582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/>
                </a:solidFill>
                <a:latin typeface="Segoe Script" panose="020B0504020000000003" pitchFamily="34" charset="0"/>
                <a:ea typeface="メイリオ" panose="020B0604030504040204" pitchFamily="50" charset="-128"/>
              </a:rPr>
              <a:t>Baggage</a:t>
            </a:r>
            <a:endParaRPr kumimoji="1" lang="ja-JP" altLang="en-US" sz="1400" dirty="0">
              <a:solidFill>
                <a:schemeClr val="accent1"/>
              </a:solidFill>
              <a:latin typeface="Segoe Script" panose="020B0504020000000003" pitchFamily="34" charset="0"/>
              <a:ea typeface="メイリオ" panose="020B0604030504040204" pitchFamily="50" charset="-128"/>
            </a:endParaRPr>
          </a:p>
        </p:txBody>
      </p:sp>
      <p:sp>
        <p:nvSpPr>
          <p:cNvPr id="38" name="角丸四角形 37"/>
          <p:cNvSpPr/>
          <p:nvPr/>
        </p:nvSpPr>
        <p:spPr>
          <a:xfrm>
            <a:off x="5438899" y="3987800"/>
            <a:ext cx="5017325" cy="2840512"/>
          </a:xfrm>
          <a:prstGeom prst="roundRect">
            <a:avLst>
              <a:gd name="adj" fmla="val 16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92011" y="413156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配</a:t>
            </a:r>
            <a:r>
              <a:rPr lang="ja-JP" altLang="en-US" sz="2000" b="1" dirty="0" smtClean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車</a:t>
            </a:r>
            <a:endParaRPr kumimoji="1" lang="ja-JP" altLang="en-US" sz="2000" b="1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80" name="直線コネクタ 79"/>
          <p:cNvCxnSpPr/>
          <p:nvPr/>
        </p:nvCxnSpPr>
        <p:spPr>
          <a:xfrm flipH="1">
            <a:off x="5344886" y="0"/>
            <a:ext cx="1020" cy="755967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角丸四角形 97"/>
          <p:cNvSpPr/>
          <p:nvPr/>
        </p:nvSpPr>
        <p:spPr>
          <a:xfrm>
            <a:off x="152400" y="3953171"/>
            <a:ext cx="4876800" cy="2838154"/>
          </a:xfrm>
          <a:prstGeom prst="roundRect">
            <a:avLst>
              <a:gd name="adj" fmla="val 16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430763" y="4004707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部屋割り</a:t>
            </a:r>
            <a:endParaRPr kumimoji="1" lang="ja-JP" altLang="en-US" sz="2000" b="1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0"/>
          </p:nvPr>
        </p:nvSpPr>
        <p:spPr>
          <a:xfrm>
            <a:off x="7406857" y="788021"/>
            <a:ext cx="3181895" cy="2708053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1200" i="1" dirty="0" smtClean="0"/>
              <a:t>チームの道具</a:t>
            </a:r>
            <a:endParaRPr kumimoji="1" lang="en-US" altLang="ja-JP" sz="1200" i="1" dirty="0" smtClean="0"/>
          </a:p>
          <a:p>
            <a:r>
              <a:rPr kumimoji="1" lang="ja-JP" altLang="en-US" sz="1200" i="1" dirty="0" smtClean="0"/>
              <a:t>バッシュ・水筒・タオル</a:t>
            </a:r>
            <a:endParaRPr kumimoji="1" lang="en-US" altLang="ja-JP" sz="1200" i="1" dirty="0" smtClean="0"/>
          </a:p>
          <a:p>
            <a:r>
              <a:rPr kumimoji="1" lang="ja-JP" altLang="en-US" sz="1200" b="1" i="1" u="sng" dirty="0" smtClean="0">
                <a:solidFill>
                  <a:srgbClr val="FF0000"/>
                </a:solidFill>
              </a:rPr>
              <a:t>旧</a:t>
            </a:r>
            <a:r>
              <a:rPr lang="ja-JP" altLang="en-US" sz="1200" b="1" i="1" u="sng" dirty="0" smtClean="0">
                <a:solidFill>
                  <a:srgbClr val="FF0000"/>
                </a:solidFill>
              </a:rPr>
              <a:t>の</a:t>
            </a:r>
            <a:r>
              <a:rPr kumimoji="1" lang="ja-JP" altLang="en-US" sz="1200" b="1" i="1" u="sng" dirty="0" smtClean="0">
                <a:solidFill>
                  <a:srgbClr val="FF0000"/>
                </a:solidFill>
              </a:rPr>
              <a:t>白黒ユニフォーム</a:t>
            </a:r>
            <a:r>
              <a:rPr lang="ja-JP" altLang="en-US" sz="1200" b="1" i="1" u="sng" dirty="0" smtClean="0"/>
              <a:t>　</a:t>
            </a:r>
            <a:r>
              <a:rPr kumimoji="1" lang="ja-JP" altLang="en-US" sz="1200" b="1" i="1" u="sng" dirty="0" smtClean="0"/>
              <a:t>・ナンバリング</a:t>
            </a:r>
            <a:endParaRPr kumimoji="1" lang="en-US" altLang="ja-JP" sz="1200" b="1" i="1" u="sng" dirty="0" smtClean="0"/>
          </a:p>
          <a:p>
            <a:r>
              <a:rPr lang="ja-JP" altLang="en-US" sz="1200" i="1" dirty="0" smtClean="0"/>
              <a:t>当日の着替え</a:t>
            </a:r>
            <a:endParaRPr kumimoji="1" lang="en-US" altLang="ja-JP" sz="1200" i="1" dirty="0" smtClean="0"/>
          </a:p>
          <a:p>
            <a:r>
              <a:rPr lang="ja-JP" altLang="en-US" sz="1200" i="1" dirty="0" smtClean="0"/>
              <a:t>洗面道具・バスタオル・タオル</a:t>
            </a:r>
            <a:endParaRPr lang="en-US" altLang="ja-JP" sz="1200" i="1" dirty="0" smtClean="0"/>
          </a:p>
          <a:p>
            <a:r>
              <a:rPr lang="ja-JP" altLang="en-US" sz="1200" i="1" dirty="0" smtClean="0"/>
              <a:t>パジャマ・下着</a:t>
            </a:r>
            <a:endParaRPr lang="en-US" altLang="ja-JP" sz="1200" i="1" dirty="0" smtClean="0"/>
          </a:p>
          <a:p>
            <a:r>
              <a:rPr lang="en-US" altLang="ja-JP" sz="1200" i="1" dirty="0" smtClean="0"/>
              <a:t>2</a:t>
            </a:r>
            <a:r>
              <a:rPr lang="ja-JP" altLang="en-US" sz="1200" i="1" dirty="0" smtClean="0"/>
              <a:t>日目の</a:t>
            </a:r>
            <a:r>
              <a:rPr lang="en-US" altLang="ja-JP" sz="1200" i="1" dirty="0" smtClean="0"/>
              <a:t>T</a:t>
            </a:r>
            <a:r>
              <a:rPr lang="ja-JP" altLang="en-US" sz="1200" i="1" dirty="0" smtClean="0"/>
              <a:t>シャツ・バスパン・タオル・靴下</a:t>
            </a:r>
            <a:endParaRPr lang="en-US" altLang="ja-JP" sz="1200" i="1" dirty="0" smtClean="0"/>
          </a:p>
          <a:p>
            <a:r>
              <a:rPr lang="en-US" altLang="ja-JP" sz="1200" i="1" dirty="0" smtClean="0"/>
              <a:t>2</a:t>
            </a:r>
            <a:r>
              <a:rPr lang="ja-JP" altLang="en-US" sz="1200" i="1" dirty="0" smtClean="0"/>
              <a:t>日目の着替え</a:t>
            </a:r>
            <a:endParaRPr lang="en-US" altLang="ja-JP" sz="1200" i="1" dirty="0" smtClean="0"/>
          </a:p>
          <a:p>
            <a:pPr marL="0" indent="0">
              <a:buNone/>
            </a:pPr>
            <a:r>
              <a:rPr lang="ja-JP" altLang="en-US" sz="1200" i="1" u="sng" dirty="0" smtClean="0"/>
              <a:t>★洗濯ネット（大きく記名）</a:t>
            </a:r>
            <a:endParaRPr lang="en-US" altLang="ja-JP" sz="1200" i="1" u="sng" dirty="0" smtClean="0"/>
          </a:p>
          <a:p>
            <a:pPr marL="0" indent="0">
              <a:buNone/>
            </a:pPr>
            <a:r>
              <a:rPr lang="ja-JP" altLang="en-US" sz="1200" i="1" u="sng" dirty="0" smtClean="0"/>
              <a:t>★保険証  </a:t>
            </a:r>
            <a:endParaRPr lang="en-US" altLang="ja-JP" sz="1200" i="1" u="sng" dirty="0" smtClean="0"/>
          </a:p>
          <a:p>
            <a:endParaRPr lang="en-US" altLang="ja-JP" sz="1100" i="1" dirty="0" smtClean="0"/>
          </a:p>
          <a:p>
            <a:pPr marL="0" indent="0">
              <a:buNone/>
            </a:pPr>
            <a:endParaRPr lang="en-US" altLang="ja-JP" sz="1100" i="1" dirty="0" smtClean="0"/>
          </a:p>
          <a:p>
            <a:endParaRPr kumimoji="1" lang="ja-JP" altLang="en-US" sz="1100" i="1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1"/>
          </p:nvPr>
        </p:nvSpPr>
        <p:spPr>
          <a:xfrm>
            <a:off x="5498770" y="4780809"/>
            <a:ext cx="4762500" cy="1734291"/>
          </a:xfrm>
        </p:spPr>
        <p:txBody>
          <a:bodyPr>
            <a:noAutofit/>
          </a:bodyPr>
          <a:lstStyle/>
          <a:p>
            <a:r>
              <a:rPr lang="ja-JP" altLang="en-US" sz="1200" dirty="0" smtClean="0"/>
              <a:t>真須夫</a:t>
            </a:r>
            <a:r>
              <a:rPr kumimoji="1" lang="ja-JP" altLang="en-US" sz="1200" dirty="0" smtClean="0"/>
              <a:t>号</a:t>
            </a:r>
            <a:r>
              <a:rPr lang="ja-JP" altLang="en-US" sz="1200" dirty="0" smtClean="0"/>
              <a:t>・・・チームの道具</a:t>
            </a:r>
            <a:endParaRPr lang="en-US" altLang="ja-JP" sz="1200" dirty="0" smtClean="0"/>
          </a:p>
          <a:p>
            <a:r>
              <a:rPr lang="ja-JP" altLang="en-US" sz="1200" dirty="0" smtClean="0"/>
              <a:t>諸橋号・・・諸橋コーチ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須藤母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聖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亜希子</a:t>
            </a:r>
            <a:endParaRPr lang="en-US" altLang="ja-JP" sz="1200" dirty="0" smtClean="0"/>
          </a:p>
          <a:p>
            <a:r>
              <a:rPr lang="ja-JP" altLang="en-US" sz="1200" dirty="0"/>
              <a:t>片山</a:t>
            </a:r>
            <a:r>
              <a:rPr lang="ja-JP" altLang="en-US" sz="1200" dirty="0" smtClean="0"/>
              <a:t>号・・・片山父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片山母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観己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天来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真実</a:t>
            </a:r>
            <a:endParaRPr lang="en-US" altLang="ja-JP" sz="1200" dirty="0" smtClean="0"/>
          </a:p>
          <a:p>
            <a:r>
              <a:rPr lang="ja-JP" altLang="en-US" sz="1200" dirty="0"/>
              <a:t>大崎</a:t>
            </a:r>
            <a:r>
              <a:rPr lang="ja-JP" altLang="en-US" sz="1200" dirty="0" smtClean="0"/>
              <a:t>号・・・大崎父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優杏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晴</a:t>
            </a:r>
            <a:r>
              <a:rPr lang="ja-JP" altLang="en-US" sz="1200" dirty="0" smtClean="0"/>
              <a:t>菜</a:t>
            </a:r>
            <a:r>
              <a:rPr lang="en-US" altLang="ja-JP" sz="1200" dirty="0" smtClean="0"/>
              <a:t>/</a:t>
            </a:r>
            <a:r>
              <a:rPr lang="ja-JP" altLang="en-US" sz="1200" smtClean="0"/>
              <a:t>結愛</a:t>
            </a:r>
            <a:endParaRPr lang="en-US" altLang="ja-JP" sz="1200" dirty="0" smtClean="0"/>
          </a:p>
          <a:p>
            <a:r>
              <a:rPr lang="ja-JP" altLang="en-US" sz="1200" dirty="0"/>
              <a:t>酒井</a:t>
            </a:r>
            <a:r>
              <a:rPr lang="ja-JP" altLang="en-US" sz="1200" dirty="0" smtClean="0"/>
              <a:t>号・・・酒井母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高見母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心結</a:t>
            </a:r>
            <a:r>
              <a:rPr lang="en-US" altLang="ja-JP" sz="1200" dirty="0" smtClean="0"/>
              <a:t>/</a:t>
            </a:r>
            <a:r>
              <a:rPr lang="ja-JP" altLang="en-US" sz="1200" dirty="0"/>
              <a:t>ほのか</a:t>
            </a:r>
            <a:r>
              <a:rPr lang="en-US" altLang="ja-JP" sz="1200" dirty="0" smtClean="0"/>
              <a:t>/</a:t>
            </a:r>
            <a:r>
              <a:rPr lang="ja-JP" altLang="en-US" sz="1200" dirty="0" smtClean="0"/>
              <a:t>百笑</a:t>
            </a:r>
            <a:endParaRPr lang="en-US" altLang="ja-JP" sz="1200" dirty="0" smtClean="0"/>
          </a:p>
          <a:p>
            <a:endParaRPr lang="en-US" altLang="ja-JP" sz="1200" u="sng" dirty="0" smtClean="0">
              <a:solidFill>
                <a:srgbClr val="FF0000"/>
              </a:solidFill>
            </a:endParaRPr>
          </a:p>
        </p:txBody>
      </p:sp>
      <p:grpSp>
        <p:nvGrpSpPr>
          <p:cNvPr id="207" name="グループ化 206"/>
          <p:cNvGrpSpPr/>
          <p:nvPr/>
        </p:nvGrpSpPr>
        <p:grpSpPr>
          <a:xfrm>
            <a:off x="-1261" y="-2869"/>
            <a:ext cx="10947400" cy="640971"/>
            <a:chOff x="17789" y="-2869"/>
            <a:chExt cx="10947400" cy="640971"/>
          </a:xfrm>
        </p:grpSpPr>
        <p:sp>
          <p:nvSpPr>
            <p:cNvPr id="208" name="正方形/長方形 207"/>
            <p:cNvSpPr/>
            <p:nvPr/>
          </p:nvSpPr>
          <p:spPr>
            <a:xfrm>
              <a:off x="17789" y="-2869"/>
              <a:ext cx="10947400" cy="640971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sp>
          <p:nvSpPr>
            <p:cNvPr id="209" name="正方形/長方形 208"/>
            <p:cNvSpPr/>
            <p:nvPr/>
          </p:nvSpPr>
          <p:spPr>
            <a:xfrm>
              <a:off x="17789" y="134080"/>
              <a:ext cx="10691813" cy="108000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0" name="正方形/長方形 209"/>
            <p:cNvSpPr/>
            <p:nvPr/>
          </p:nvSpPr>
          <p:spPr>
            <a:xfrm>
              <a:off x="17789" y="385121"/>
              <a:ext cx="10691813" cy="108000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1" name="正方形/長方形 210"/>
            <p:cNvSpPr/>
            <p:nvPr/>
          </p:nvSpPr>
          <p:spPr>
            <a:xfrm>
              <a:off x="17789" y="46385"/>
              <a:ext cx="10691813" cy="36000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2" name="正方形/長方形 211"/>
            <p:cNvSpPr/>
            <p:nvPr/>
          </p:nvSpPr>
          <p:spPr>
            <a:xfrm>
              <a:off x="17789" y="298711"/>
              <a:ext cx="10691813" cy="36000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3" name="正方形/長方形 212"/>
            <p:cNvSpPr/>
            <p:nvPr/>
          </p:nvSpPr>
          <p:spPr>
            <a:xfrm>
              <a:off x="17789" y="539835"/>
              <a:ext cx="10691813" cy="36000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4" name="正方形/長方形 213"/>
            <p:cNvSpPr/>
            <p:nvPr/>
          </p:nvSpPr>
          <p:spPr>
            <a:xfrm>
              <a:off x="26462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5" name="正方形/長方形 214"/>
            <p:cNvSpPr/>
            <p:nvPr/>
          </p:nvSpPr>
          <p:spPr>
            <a:xfrm>
              <a:off x="29516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6" name="正方形/長方形 215"/>
            <p:cNvSpPr/>
            <p:nvPr/>
          </p:nvSpPr>
          <p:spPr>
            <a:xfrm>
              <a:off x="28265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325711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8" name="正方形/長方形 217"/>
            <p:cNvSpPr/>
            <p:nvPr/>
          </p:nvSpPr>
          <p:spPr>
            <a:xfrm>
              <a:off x="31319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19" name="正方形/長方形 218"/>
            <p:cNvSpPr/>
            <p:nvPr/>
          </p:nvSpPr>
          <p:spPr>
            <a:xfrm>
              <a:off x="3562542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0" name="正方形/長方形 219"/>
            <p:cNvSpPr/>
            <p:nvPr/>
          </p:nvSpPr>
          <p:spPr>
            <a:xfrm>
              <a:off x="3437357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1" name="正方形/長方形 220"/>
            <p:cNvSpPr/>
            <p:nvPr/>
          </p:nvSpPr>
          <p:spPr>
            <a:xfrm>
              <a:off x="3867969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3742784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4173396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4" name="正方形/長方形 223"/>
            <p:cNvSpPr/>
            <p:nvPr/>
          </p:nvSpPr>
          <p:spPr>
            <a:xfrm>
              <a:off x="4048211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5" name="正方形/長方形 224"/>
            <p:cNvSpPr/>
            <p:nvPr/>
          </p:nvSpPr>
          <p:spPr>
            <a:xfrm>
              <a:off x="447882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6" name="正方形/長方形 225"/>
            <p:cNvSpPr/>
            <p:nvPr/>
          </p:nvSpPr>
          <p:spPr>
            <a:xfrm>
              <a:off x="4353638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7" name="正方形/長方形 226"/>
            <p:cNvSpPr/>
            <p:nvPr/>
          </p:nvSpPr>
          <p:spPr>
            <a:xfrm>
              <a:off x="478425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8" name="正方形/長方形 227"/>
            <p:cNvSpPr/>
            <p:nvPr/>
          </p:nvSpPr>
          <p:spPr>
            <a:xfrm>
              <a:off x="465906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29" name="正方形/長方形 228"/>
            <p:cNvSpPr/>
            <p:nvPr/>
          </p:nvSpPr>
          <p:spPr>
            <a:xfrm>
              <a:off x="5089677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0" name="正方形/長方形 229"/>
            <p:cNvSpPr/>
            <p:nvPr/>
          </p:nvSpPr>
          <p:spPr>
            <a:xfrm>
              <a:off x="496449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1" name="正方形/長方形 230"/>
            <p:cNvSpPr/>
            <p:nvPr/>
          </p:nvSpPr>
          <p:spPr>
            <a:xfrm>
              <a:off x="5395104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2" name="正方形/長方形 231"/>
            <p:cNvSpPr/>
            <p:nvPr/>
          </p:nvSpPr>
          <p:spPr>
            <a:xfrm>
              <a:off x="5269919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3" name="正方形/長方形 232"/>
            <p:cNvSpPr/>
            <p:nvPr/>
          </p:nvSpPr>
          <p:spPr>
            <a:xfrm>
              <a:off x="570053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4" name="正方形/長方形 233"/>
            <p:cNvSpPr/>
            <p:nvPr/>
          </p:nvSpPr>
          <p:spPr>
            <a:xfrm>
              <a:off x="5575346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5" name="正方形/長方形 234"/>
            <p:cNvSpPr/>
            <p:nvPr/>
          </p:nvSpPr>
          <p:spPr>
            <a:xfrm>
              <a:off x="600595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6" name="正方形/長方形 235"/>
            <p:cNvSpPr/>
            <p:nvPr/>
          </p:nvSpPr>
          <p:spPr>
            <a:xfrm>
              <a:off x="588077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7" name="正方形/長方形 236"/>
            <p:cNvSpPr/>
            <p:nvPr/>
          </p:nvSpPr>
          <p:spPr>
            <a:xfrm>
              <a:off x="631138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8" name="正方形/長方形 237"/>
            <p:cNvSpPr/>
            <p:nvPr/>
          </p:nvSpPr>
          <p:spPr>
            <a:xfrm>
              <a:off x="618620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39" name="正方形/長方形 238"/>
            <p:cNvSpPr/>
            <p:nvPr/>
          </p:nvSpPr>
          <p:spPr>
            <a:xfrm>
              <a:off x="6616812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0" name="正方形/長方形 239"/>
            <p:cNvSpPr/>
            <p:nvPr/>
          </p:nvSpPr>
          <p:spPr>
            <a:xfrm>
              <a:off x="6491627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1" name="正方形/長方形 240"/>
            <p:cNvSpPr/>
            <p:nvPr/>
          </p:nvSpPr>
          <p:spPr>
            <a:xfrm>
              <a:off x="6922239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2" name="正方形/長方形 241"/>
            <p:cNvSpPr/>
            <p:nvPr/>
          </p:nvSpPr>
          <p:spPr>
            <a:xfrm>
              <a:off x="6797054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3" name="正方形/長方形 242"/>
            <p:cNvSpPr/>
            <p:nvPr/>
          </p:nvSpPr>
          <p:spPr>
            <a:xfrm>
              <a:off x="7227666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4" name="正方形/長方形 243"/>
            <p:cNvSpPr/>
            <p:nvPr/>
          </p:nvSpPr>
          <p:spPr>
            <a:xfrm>
              <a:off x="7102481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5" name="正方形/長方形 244"/>
            <p:cNvSpPr/>
            <p:nvPr/>
          </p:nvSpPr>
          <p:spPr>
            <a:xfrm>
              <a:off x="753309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6" name="正方形/長方形 245"/>
            <p:cNvSpPr/>
            <p:nvPr/>
          </p:nvSpPr>
          <p:spPr>
            <a:xfrm>
              <a:off x="7407908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7" name="正方形/長方形 246"/>
            <p:cNvSpPr/>
            <p:nvPr/>
          </p:nvSpPr>
          <p:spPr>
            <a:xfrm>
              <a:off x="783852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8" name="正方形/長方形 247"/>
            <p:cNvSpPr/>
            <p:nvPr/>
          </p:nvSpPr>
          <p:spPr>
            <a:xfrm>
              <a:off x="771333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49" name="正方形/長方形 248"/>
            <p:cNvSpPr/>
            <p:nvPr/>
          </p:nvSpPr>
          <p:spPr>
            <a:xfrm>
              <a:off x="801876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0" name="正方形/長方形 249"/>
            <p:cNvSpPr/>
            <p:nvPr/>
          </p:nvSpPr>
          <p:spPr>
            <a:xfrm>
              <a:off x="20366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1" name="正方形/長方形 250"/>
            <p:cNvSpPr/>
            <p:nvPr/>
          </p:nvSpPr>
          <p:spPr>
            <a:xfrm>
              <a:off x="23420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2" name="正方形/長方形 251"/>
            <p:cNvSpPr/>
            <p:nvPr/>
          </p:nvSpPr>
          <p:spPr>
            <a:xfrm>
              <a:off x="22169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3" name="正方形/長方形 252"/>
            <p:cNvSpPr/>
            <p:nvPr/>
          </p:nvSpPr>
          <p:spPr>
            <a:xfrm>
              <a:off x="25223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4" name="正方形/長方形 253"/>
            <p:cNvSpPr/>
            <p:nvPr/>
          </p:nvSpPr>
          <p:spPr>
            <a:xfrm>
              <a:off x="14270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5" name="正方形/長方形 254"/>
            <p:cNvSpPr/>
            <p:nvPr/>
          </p:nvSpPr>
          <p:spPr>
            <a:xfrm>
              <a:off x="17324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6" name="正方形/長方形 255"/>
            <p:cNvSpPr/>
            <p:nvPr/>
          </p:nvSpPr>
          <p:spPr>
            <a:xfrm>
              <a:off x="16073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7" name="正方形/長方形 256"/>
            <p:cNvSpPr/>
            <p:nvPr/>
          </p:nvSpPr>
          <p:spPr>
            <a:xfrm>
              <a:off x="19127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8" name="正方形/長方形 257"/>
            <p:cNvSpPr/>
            <p:nvPr/>
          </p:nvSpPr>
          <p:spPr>
            <a:xfrm>
              <a:off x="8174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59" name="正方形/長方形 258"/>
            <p:cNvSpPr/>
            <p:nvPr/>
          </p:nvSpPr>
          <p:spPr>
            <a:xfrm>
              <a:off x="11228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0" name="正方形/長方形 259"/>
            <p:cNvSpPr/>
            <p:nvPr/>
          </p:nvSpPr>
          <p:spPr>
            <a:xfrm>
              <a:off x="9977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1" name="正方形/長方形 260"/>
            <p:cNvSpPr/>
            <p:nvPr/>
          </p:nvSpPr>
          <p:spPr>
            <a:xfrm>
              <a:off x="13031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2" name="正方形/長方形 261"/>
            <p:cNvSpPr/>
            <p:nvPr/>
          </p:nvSpPr>
          <p:spPr>
            <a:xfrm>
              <a:off x="2078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3" name="正方形/長方形 262"/>
            <p:cNvSpPr/>
            <p:nvPr/>
          </p:nvSpPr>
          <p:spPr>
            <a:xfrm>
              <a:off x="5132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4" name="正方形/長方形 263"/>
            <p:cNvSpPr/>
            <p:nvPr/>
          </p:nvSpPr>
          <p:spPr>
            <a:xfrm>
              <a:off x="3881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5" name="正方形/長方形 264"/>
            <p:cNvSpPr/>
            <p:nvPr/>
          </p:nvSpPr>
          <p:spPr>
            <a:xfrm>
              <a:off x="6935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6" name="正方形/長方形 265"/>
            <p:cNvSpPr/>
            <p:nvPr/>
          </p:nvSpPr>
          <p:spPr>
            <a:xfrm>
              <a:off x="813461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7" name="正方形/長方形 266"/>
            <p:cNvSpPr/>
            <p:nvPr/>
          </p:nvSpPr>
          <p:spPr>
            <a:xfrm>
              <a:off x="844004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8" name="正方形/長方形 267"/>
            <p:cNvSpPr/>
            <p:nvPr/>
          </p:nvSpPr>
          <p:spPr>
            <a:xfrm>
              <a:off x="8314860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69" name="正方形/長方形 268"/>
            <p:cNvSpPr/>
            <p:nvPr/>
          </p:nvSpPr>
          <p:spPr>
            <a:xfrm>
              <a:off x="8620287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0" name="正方形/長方形 269"/>
            <p:cNvSpPr/>
            <p:nvPr/>
          </p:nvSpPr>
          <p:spPr>
            <a:xfrm>
              <a:off x="873614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1" name="正方形/長方形 270"/>
            <p:cNvSpPr/>
            <p:nvPr/>
          </p:nvSpPr>
          <p:spPr>
            <a:xfrm>
              <a:off x="904157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2" name="正方形/長方形 271"/>
            <p:cNvSpPr/>
            <p:nvPr/>
          </p:nvSpPr>
          <p:spPr>
            <a:xfrm>
              <a:off x="891638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3" name="正方形/長方形 272"/>
            <p:cNvSpPr/>
            <p:nvPr/>
          </p:nvSpPr>
          <p:spPr>
            <a:xfrm>
              <a:off x="922181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4" name="正方形/長方形 273"/>
            <p:cNvSpPr/>
            <p:nvPr/>
          </p:nvSpPr>
          <p:spPr>
            <a:xfrm>
              <a:off x="933766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5" name="正方形/長方形 274"/>
            <p:cNvSpPr/>
            <p:nvPr/>
          </p:nvSpPr>
          <p:spPr>
            <a:xfrm>
              <a:off x="964309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6" name="正方形/長方形 275"/>
            <p:cNvSpPr/>
            <p:nvPr/>
          </p:nvSpPr>
          <p:spPr>
            <a:xfrm>
              <a:off x="9517910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7" name="正方形/長方形 276"/>
            <p:cNvSpPr/>
            <p:nvPr/>
          </p:nvSpPr>
          <p:spPr>
            <a:xfrm>
              <a:off x="9823337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8" name="正方形/長方形 277"/>
            <p:cNvSpPr/>
            <p:nvPr/>
          </p:nvSpPr>
          <p:spPr>
            <a:xfrm>
              <a:off x="993919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79" name="正方形/長方形 278"/>
            <p:cNvSpPr/>
            <p:nvPr/>
          </p:nvSpPr>
          <p:spPr>
            <a:xfrm>
              <a:off x="1024462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0" name="正方形/長方形 279"/>
            <p:cNvSpPr/>
            <p:nvPr/>
          </p:nvSpPr>
          <p:spPr>
            <a:xfrm>
              <a:off x="1011943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1" name="正方形/長方形 280"/>
            <p:cNvSpPr/>
            <p:nvPr/>
          </p:nvSpPr>
          <p:spPr>
            <a:xfrm>
              <a:off x="1042486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2" name="正方形/長方形 281"/>
            <p:cNvSpPr/>
            <p:nvPr/>
          </p:nvSpPr>
          <p:spPr>
            <a:xfrm>
              <a:off x="1054071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3" name="正方形/長方形 282"/>
            <p:cNvSpPr/>
            <p:nvPr/>
          </p:nvSpPr>
          <p:spPr>
            <a:xfrm>
              <a:off x="85089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</p:grpSp>
      <p:grpSp>
        <p:nvGrpSpPr>
          <p:cNvPr id="284" name="グループ化 283"/>
          <p:cNvGrpSpPr/>
          <p:nvPr/>
        </p:nvGrpSpPr>
        <p:grpSpPr>
          <a:xfrm>
            <a:off x="-1261" y="6930486"/>
            <a:ext cx="10947400" cy="640971"/>
            <a:chOff x="17789" y="-2869"/>
            <a:chExt cx="10947400" cy="640971"/>
          </a:xfrm>
        </p:grpSpPr>
        <p:sp>
          <p:nvSpPr>
            <p:cNvPr id="285" name="正方形/長方形 284"/>
            <p:cNvSpPr/>
            <p:nvPr/>
          </p:nvSpPr>
          <p:spPr>
            <a:xfrm>
              <a:off x="17789" y="-2869"/>
              <a:ext cx="10947400" cy="640971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sp>
          <p:nvSpPr>
            <p:cNvPr id="286" name="正方形/長方形 285"/>
            <p:cNvSpPr/>
            <p:nvPr/>
          </p:nvSpPr>
          <p:spPr>
            <a:xfrm>
              <a:off x="17789" y="134080"/>
              <a:ext cx="10691813" cy="108000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7" name="正方形/長方形 286"/>
            <p:cNvSpPr/>
            <p:nvPr/>
          </p:nvSpPr>
          <p:spPr>
            <a:xfrm>
              <a:off x="17789" y="385121"/>
              <a:ext cx="10691813" cy="108000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8" name="正方形/長方形 287"/>
            <p:cNvSpPr/>
            <p:nvPr/>
          </p:nvSpPr>
          <p:spPr>
            <a:xfrm>
              <a:off x="17789" y="46385"/>
              <a:ext cx="10691813" cy="36000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89" name="正方形/長方形 288"/>
            <p:cNvSpPr/>
            <p:nvPr/>
          </p:nvSpPr>
          <p:spPr>
            <a:xfrm>
              <a:off x="17789" y="298711"/>
              <a:ext cx="10691813" cy="36000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0" name="正方形/長方形 289"/>
            <p:cNvSpPr/>
            <p:nvPr/>
          </p:nvSpPr>
          <p:spPr>
            <a:xfrm>
              <a:off x="17789" y="539835"/>
              <a:ext cx="10691813" cy="36000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1" name="正方形/長方形 290"/>
            <p:cNvSpPr/>
            <p:nvPr/>
          </p:nvSpPr>
          <p:spPr>
            <a:xfrm>
              <a:off x="26462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2" name="正方形/長方形 291"/>
            <p:cNvSpPr/>
            <p:nvPr/>
          </p:nvSpPr>
          <p:spPr>
            <a:xfrm>
              <a:off x="29516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3" name="正方形/長方形 292"/>
            <p:cNvSpPr/>
            <p:nvPr/>
          </p:nvSpPr>
          <p:spPr>
            <a:xfrm>
              <a:off x="28265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4" name="正方形/長方形 293"/>
            <p:cNvSpPr/>
            <p:nvPr/>
          </p:nvSpPr>
          <p:spPr>
            <a:xfrm>
              <a:off x="325711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5" name="正方形/長方形 294"/>
            <p:cNvSpPr/>
            <p:nvPr/>
          </p:nvSpPr>
          <p:spPr>
            <a:xfrm>
              <a:off x="31319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6" name="正方形/長方形 295"/>
            <p:cNvSpPr/>
            <p:nvPr/>
          </p:nvSpPr>
          <p:spPr>
            <a:xfrm>
              <a:off x="3562542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7" name="正方形/長方形 296"/>
            <p:cNvSpPr/>
            <p:nvPr/>
          </p:nvSpPr>
          <p:spPr>
            <a:xfrm>
              <a:off x="3437357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8" name="正方形/長方形 297"/>
            <p:cNvSpPr/>
            <p:nvPr/>
          </p:nvSpPr>
          <p:spPr>
            <a:xfrm>
              <a:off x="3867969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299" name="正方形/長方形 298"/>
            <p:cNvSpPr/>
            <p:nvPr/>
          </p:nvSpPr>
          <p:spPr>
            <a:xfrm>
              <a:off x="3742784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0" name="正方形/長方形 299"/>
            <p:cNvSpPr/>
            <p:nvPr/>
          </p:nvSpPr>
          <p:spPr>
            <a:xfrm>
              <a:off x="4173396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1" name="正方形/長方形 300"/>
            <p:cNvSpPr/>
            <p:nvPr/>
          </p:nvSpPr>
          <p:spPr>
            <a:xfrm>
              <a:off x="4048211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2" name="正方形/長方形 301"/>
            <p:cNvSpPr/>
            <p:nvPr/>
          </p:nvSpPr>
          <p:spPr>
            <a:xfrm>
              <a:off x="447882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3" name="正方形/長方形 302"/>
            <p:cNvSpPr/>
            <p:nvPr/>
          </p:nvSpPr>
          <p:spPr>
            <a:xfrm>
              <a:off x="4353638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4" name="正方形/長方形 303"/>
            <p:cNvSpPr/>
            <p:nvPr/>
          </p:nvSpPr>
          <p:spPr>
            <a:xfrm>
              <a:off x="478425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5" name="正方形/長方形 304"/>
            <p:cNvSpPr/>
            <p:nvPr/>
          </p:nvSpPr>
          <p:spPr>
            <a:xfrm>
              <a:off x="465906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6" name="正方形/長方形 305"/>
            <p:cNvSpPr/>
            <p:nvPr/>
          </p:nvSpPr>
          <p:spPr>
            <a:xfrm>
              <a:off x="5089677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7" name="正方形/長方形 306"/>
            <p:cNvSpPr/>
            <p:nvPr/>
          </p:nvSpPr>
          <p:spPr>
            <a:xfrm>
              <a:off x="496449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8" name="正方形/長方形 307"/>
            <p:cNvSpPr/>
            <p:nvPr/>
          </p:nvSpPr>
          <p:spPr>
            <a:xfrm>
              <a:off x="5395104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09" name="正方形/長方形 308"/>
            <p:cNvSpPr/>
            <p:nvPr/>
          </p:nvSpPr>
          <p:spPr>
            <a:xfrm>
              <a:off x="5269919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0" name="正方形/長方形 309"/>
            <p:cNvSpPr/>
            <p:nvPr/>
          </p:nvSpPr>
          <p:spPr>
            <a:xfrm>
              <a:off x="570053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1" name="正方形/長方形 310"/>
            <p:cNvSpPr/>
            <p:nvPr/>
          </p:nvSpPr>
          <p:spPr>
            <a:xfrm>
              <a:off x="5575346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2" name="正方形/長方形 311"/>
            <p:cNvSpPr/>
            <p:nvPr/>
          </p:nvSpPr>
          <p:spPr>
            <a:xfrm>
              <a:off x="600595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3" name="正方形/長方形 312"/>
            <p:cNvSpPr/>
            <p:nvPr/>
          </p:nvSpPr>
          <p:spPr>
            <a:xfrm>
              <a:off x="588077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4" name="正方形/長方形 313"/>
            <p:cNvSpPr/>
            <p:nvPr/>
          </p:nvSpPr>
          <p:spPr>
            <a:xfrm>
              <a:off x="631138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5" name="正方形/長方形 314"/>
            <p:cNvSpPr/>
            <p:nvPr/>
          </p:nvSpPr>
          <p:spPr>
            <a:xfrm>
              <a:off x="618620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6" name="正方形/長方形 315"/>
            <p:cNvSpPr/>
            <p:nvPr/>
          </p:nvSpPr>
          <p:spPr>
            <a:xfrm>
              <a:off x="6616812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7" name="正方形/長方形 316"/>
            <p:cNvSpPr/>
            <p:nvPr/>
          </p:nvSpPr>
          <p:spPr>
            <a:xfrm>
              <a:off x="6491627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8" name="正方形/長方形 317"/>
            <p:cNvSpPr/>
            <p:nvPr/>
          </p:nvSpPr>
          <p:spPr>
            <a:xfrm>
              <a:off x="6922239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19" name="正方形/長方形 318"/>
            <p:cNvSpPr/>
            <p:nvPr/>
          </p:nvSpPr>
          <p:spPr>
            <a:xfrm>
              <a:off x="6797054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0" name="正方形/長方形 319"/>
            <p:cNvSpPr/>
            <p:nvPr/>
          </p:nvSpPr>
          <p:spPr>
            <a:xfrm>
              <a:off x="7227666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1" name="正方形/長方形 320"/>
            <p:cNvSpPr/>
            <p:nvPr/>
          </p:nvSpPr>
          <p:spPr>
            <a:xfrm>
              <a:off x="7102481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2" name="正方形/長方形 321"/>
            <p:cNvSpPr/>
            <p:nvPr/>
          </p:nvSpPr>
          <p:spPr>
            <a:xfrm>
              <a:off x="753309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3" name="正方形/長方形 322"/>
            <p:cNvSpPr/>
            <p:nvPr/>
          </p:nvSpPr>
          <p:spPr>
            <a:xfrm>
              <a:off x="7407908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4" name="正方形/長方形 323"/>
            <p:cNvSpPr/>
            <p:nvPr/>
          </p:nvSpPr>
          <p:spPr>
            <a:xfrm>
              <a:off x="783852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5" name="正方形/長方形 324"/>
            <p:cNvSpPr/>
            <p:nvPr/>
          </p:nvSpPr>
          <p:spPr>
            <a:xfrm>
              <a:off x="771333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6" name="正方形/長方形 325"/>
            <p:cNvSpPr/>
            <p:nvPr/>
          </p:nvSpPr>
          <p:spPr>
            <a:xfrm>
              <a:off x="801876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7" name="正方形/長方形 326"/>
            <p:cNvSpPr/>
            <p:nvPr/>
          </p:nvSpPr>
          <p:spPr>
            <a:xfrm>
              <a:off x="20366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8" name="正方形/長方形 327"/>
            <p:cNvSpPr/>
            <p:nvPr/>
          </p:nvSpPr>
          <p:spPr>
            <a:xfrm>
              <a:off x="23420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29" name="正方形/長方形 328"/>
            <p:cNvSpPr/>
            <p:nvPr/>
          </p:nvSpPr>
          <p:spPr>
            <a:xfrm>
              <a:off x="22169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0" name="正方形/長方形 329"/>
            <p:cNvSpPr/>
            <p:nvPr/>
          </p:nvSpPr>
          <p:spPr>
            <a:xfrm>
              <a:off x="25223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1" name="正方形/長方形 330"/>
            <p:cNvSpPr/>
            <p:nvPr/>
          </p:nvSpPr>
          <p:spPr>
            <a:xfrm>
              <a:off x="14270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2" name="正方形/長方形 331"/>
            <p:cNvSpPr/>
            <p:nvPr/>
          </p:nvSpPr>
          <p:spPr>
            <a:xfrm>
              <a:off x="17324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3" name="正方形/長方形 332"/>
            <p:cNvSpPr/>
            <p:nvPr/>
          </p:nvSpPr>
          <p:spPr>
            <a:xfrm>
              <a:off x="16073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4" name="正方形/長方形 333"/>
            <p:cNvSpPr/>
            <p:nvPr/>
          </p:nvSpPr>
          <p:spPr>
            <a:xfrm>
              <a:off x="19127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5" name="正方形/長方形 334"/>
            <p:cNvSpPr/>
            <p:nvPr/>
          </p:nvSpPr>
          <p:spPr>
            <a:xfrm>
              <a:off x="8174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6" name="正方形/長方形 335"/>
            <p:cNvSpPr/>
            <p:nvPr/>
          </p:nvSpPr>
          <p:spPr>
            <a:xfrm>
              <a:off x="11228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7" name="正方形/長方形 336"/>
            <p:cNvSpPr/>
            <p:nvPr/>
          </p:nvSpPr>
          <p:spPr>
            <a:xfrm>
              <a:off x="9977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8" name="正方形/長方形 337"/>
            <p:cNvSpPr/>
            <p:nvPr/>
          </p:nvSpPr>
          <p:spPr>
            <a:xfrm>
              <a:off x="13031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39" name="正方形/長方形 338"/>
            <p:cNvSpPr/>
            <p:nvPr/>
          </p:nvSpPr>
          <p:spPr>
            <a:xfrm>
              <a:off x="207861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0" name="正方形/長方形 339"/>
            <p:cNvSpPr/>
            <p:nvPr/>
          </p:nvSpPr>
          <p:spPr>
            <a:xfrm>
              <a:off x="51328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1" name="正方形/長方形 340"/>
            <p:cNvSpPr/>
            <p:nvPr/>
          </p:nvSpPr>
          <p:spPr>
            <a:xfrm>
              <a:off x="388103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2" name="正方形/長方形 341"/>
            <p:cNvSpPr/>
            <p:nvPr/>
          </p:nvSpPr>
          <p:spPr>
            <a:xfrm>
              <a:off x="693530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3" name="正方形/長方形 342"/>
            <p:cNvSpPr/>
            <p:nvPr/>
          </p:nvSpPr>
          <p:spPr>
            <a:xfrm>
              <a:off x="813461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4" name="正方形/長方形 343"/>
            <p:cNvSpPr/>
            <p:nvPr/>
          </p:nvSpPr>
          <p:spPr>
            <a:xfrm>
              <a:off x="844004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5" name="正方形/長方形 344"/>
            <p:cNvSpPr/>
            <p:nvPr/>
          </p:nvSpPr>
          <p:spPr>
            <a:xfrm>
              <a:off x="8314860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6" name="正方形/長方形 345"/>
            <p:cNvSpPr/>
            <p:nvPr/>
          </p:nvSpPr>
          <p:spPr>
            <a:xfrm>
              <a:off x="8620287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7" name="正方形/長方形 346"/>
            <p:cNvSpPr/>
            <p:nvPr/>
          </p:nvSpPr>
          <p:spPr>
            <a:xfrm>
              <a:off x="873614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8" name="正方形/長方形 347"/>
            <p:cNvSpPr/>
            <p:nvPr/>
          </p:nvSpPr>
          <p:spPr>
            <a:xfrm>
              <a:off x="904157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49" name="正方形/長方形 348"/>
            <p:cNvSpPr/>
            <p:nvPr/>
          </p:nvSpPr>
          <p:spPr>
            <a:xfrm>
              <a:off x="891638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0" name="正方形/長方形 349"/>
            <p:cNvSpPr/>
            <p:nvPr/>
          </p:nvSpPr>
          <p:spPr>
            <a:xfrm>
              <a:off x="922181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1" name="正方形/長方形 350"/>
            <p:cNvSpPr/>
            <p:nvPr/>
          </p:nvSpPr>
          <p:spPr>
            <a:xfrm>
              <a:off x="933766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2" name="正方形/長方形 351"/>
            <p:cNvSpPr/>
            <p:nvPr/>
          </p:nvSpPr>
          <p:spPr>
            <a:xfrm>
              <a:off x="9643095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3" name="正方形/長方形 352"/>
            <p:cNvSpPr/>
            <p:nvPr/>
          </p:nvSpPr>
          <p:spPr>
            <a:xfrm>
              <a:off x="9517910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4" name="正方形/長方形 353"/>
            <p:cNvSpPr/>
            <p:nvPr/>
          </p:nvSpPr>
          <p:spPr>
            <a:xfrm>
              <a:off x="9823337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5" name="正方形/長方形 354"/>
            <p:cNvSpPr/>
            <p:nvPr/>
          </p:nvSpPr>
          <p:spPr>
            <a:xfrm>
              <a:off x="9939193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6" name="正方形/長方形 355"/>
            <p:cNvSpPr/>
            <p:nvPr/>
          </p:nvSpPr>
          <p:spPr>
            <a:xfrm>
              <a:off x="10244620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7" name="正方形/長方形 356"/>
            <p:cNvSpPr/>
            <p:nvPr/>
          </p:nvSpPr>
          <p:spPr>
            <a:xfrm>
              <a:off x="10119435" y="0"/>
              <a:ext cx="36000" cy="63810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8" name="正方形/長方形 357"/>
            <p:cNvSpPr/>
            <p:nvPr/>
          </p:nvSpPr>
          <p:spPr>
            <a:xfrm>
              <a:off x="10424862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59" name="正方形/長方形 358"/>
            <p:cNvSpPr/>
            <p:nvPr/>
          </p:nvSpPr>
          <p:spPr>
            <a:xfrm>
              <a:off x="10540718" y="0"/>
              <a:ext cx="97972" cy="638102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  <p:sp>
          <p:nvSpPr>
            <p:cNvPr id="360" name="正方形/長方形 359"/>
            <p:cNvSpPr/>
            <p:nvPr/>
          </p:nvSpPr>
          <p:spPr>
            <a:xfrm>
              <a:off x="85089" y="0"/>
              <a:ext cx="36000" cy="638102"/>
            </a:xfrm>
            <a:prstGeom prst="rect">
              <a:avLst/>
            </a:prstGeom>
            <a:blipFill dpi="0" rotWithShape="1">
              <a:blip r:embed="rId4" cstate="print">
                <a:alphaModFix amt="6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dirty="0"/>
            </a:p>
          </p:txBody>
        </p: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91" y="4997744"/>
            <a:ext cx="1838156" cy="98531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92" y="1890111"/>
            <a:ext cx="1695961" cy="120502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12" y="4053141"/>
            <a:ext cx="966740" cy="594916"/>
          </a:xfrm>
          <a:prstGeom prst="rect">
            <a:avLst/>
          </a:prstGeom>
        </p:spPr>
      </p:pic>
      <p:sp>
        <p:nvSpPr>
          <p:cNvPr id="185" name="Freeform 5"/>
          <p:cNvSpPr>
            <a:spLocks/>
          </p:cNvSpPr>
          <p:nvPr/>
        </p:nvSpPr>
        <p:spPr bwMode="auto">
          <a:xfrm>
            <a:off x="184785" y="856943"/>
            <a:ext cx="4940153" cy="2801292"/>
          </a:xfrm>
          <a:custGeom>
            <a:avLst/>
            <a:gdLst>
              <a:gd name="T0" fmla="*/ 1438 w 1532"/>
              <a:gd name="T1" fmla="*/ 472 h 472"/>
              <a:gd name="T2" fmla="*/ 84 w 1532"/>
              <a:gd name="T3" fmla="*/ 472 h 472"/>
              <a:gd name="T4" fmla="*/ 8 w 1532"/>
              <a:gd name="T5" fmla="*/ 472 h 472"/>
              <a:gd name="T6" fmla="*/ 38 w 1532"/>
              <a:gd name="T7" fmla="*/ 448 h 472"/>
              <a:gd name="T8" fmla="*/ 18 w 1532"/>
              <a:gd name="T9" fmla="*/ 418 h 472"/>
              <a:gd name="T10" fmla="*/ 48 w 1532"/>
              <a:gd name="T11" fmla="*/ 396 h 472"/>
              <a:gd name="T12" fmla="*/ 24 w 1532"/>
              <a:gd name="T13" fmla="*/ 366 h 472"/>
              <a:gd name="T14" fmla="*/ 40 w 1532"/>
              <a:gd name="T15" fmla="*/ 342 h 472"/>
              <a:gd name="T16" fmla="*/ 34 w 1532"/>
              <a:gd name="T17" fmla="*/ 316 h 472"/>
              <a:gd name="T18" fmla="*/ 56 w 1532"/>
              <a:gd name="T19" fmla="*/ 282 h 472"/>
              <a:gd name="T20" fmla="*/ 4 w 1532"/>
              <a:gd name="T21" fmla="*/ 268 h 472"/>
              <a:gd name="T22" fmla="*/ 50 w 1532"/>
              <a:gd name="T23" fmla="*/ 234 h 472"/>
              <a:gd name="T24" fmla="*/ 14 w 1532"/>
              <a:gd name="T25" fmla="*/ 210 h 472"/>
              <a:gd name="T26" fmla="*/ 22 w 1532"/>
              <a:gd name="T27" fmla="*/ 184 h 472"/>
              <a:gd name="T28" fmla="*/ 22 w 1532"/>
              <a:gd name="T29" fmla="*/ 158 h 472"/>
              <a:gd name="T30" fmla="*/ 28 w 1532"/>
              <a:gd name="T31" fmla="*/ 132 h 472"/>
              <a:gd name="T32" fmla="*/ 2 w 1532"/>
              <a:gd name="T33" fmla="*/ 108 h 472"/>
              <a:gd name="T34" fmla="*/ 12 w 1532"/>
              <a:gd name="T35" fmla="*/ 80 h 472"/>
              <a:gd name="T36" fmla="*/ 6 w 1532"/>
              <a:gd name="T37" fmla="*/ 54 h 472"/>
              <a:gd name="T38" fmla="*/ 48 w 1532"/>
              <a:gd name="T39" fmla="*/ 28 h 472"/>
              <a:gd name="T40" fmla="*/ 0 w 1532"/>
              <a:gd name="T41" fmla="*/ 0 h 472"/>
              <a:gd name="T42" fmla="*/ 84 w 1532"/>
              <a:gd name="T43" fmla="*/ 2 h 472"/>
              <a:gd name="T44" fmla="*/ 1438 w 1532"/>
              <a:gd name="T45" fmla="*/ 2 h 472"/>
              <a:gd name="T46" fmla="*/ 1532 w 1532"/>
              <a:gd name="T47" fmla="*/ 0 h 472"/>
              <a:gd name="T48" fmla="*/ 1480 w 1532"/>
              <a:gd name="T49" fmla="*/ 18 h 472"/>
              <a:gd name="T50" fmla="*/ 1508 w 1532"/>
              <a:gd name="T51" fmla="*/ 36 h 472"/>
              <a:gd name="T52" fmla="*/ 1476 w 1532"/>
              <a:gd name="T53" fmla="*/ 58 h 472"/>
              <a:gd name="T54" fmla="*/ 1500 w 1532"/>
              <a:gd name="T55" fmla="*/ 86 h 472"/>
              <a:gd name="T56" fmla="*/ 1484 w 1532"/>
              <a:gd name="T57" fmla="*/ 112 h 472"/>
              <a:gd name="T58" fmla="*/ 1490 w 1532"/>
              <a:gd name="T59" fmla="*/ 138 h 472"/>
              <a:gd name="T60" fmla="*/ 1470 w 1532"/>
              <a:gd name="T61" fmla="*/ 170 h 472"/>
              <a:gd name="T62" fmla="*/ 1522 w 1532"/>
              <a:gd name="T63" fmla="*/ 186 h 472"/>
              <a:gd name="T64" fmla="*/ 1474 w 1532"/>
              <a:gd name="T65" fmla="*/ 218 h 472"/>
              <a:gd name="T66" fmla="*/ 1512 w 1532"/>
              <a:gd name="T67" fmla="*/ 244 h 472"/>
              <a:gd name="T68" fmla="*/ 1502 w 1532"/>
              <a:gd name="T69" fmla="*/ 268 h 472"/>
              <a:gd name="T70" fmla="*/ 1502 w 1532"/>
              <a:gd name="T71" fmla="*/ 294 h 472"/>
              <a:gd name="T72" fmla="*/ 1496 w 1532"/>
              <a:gd name="T73" fmla="*/ 322 h 472"/>
              <a:gd name="T74" fmla="*/ 1524 w 1532"/>
              <a:gd name="T75" fmla="*/ 344 h 472"/>
              <a:gd name="T76" fmla="*/ 1514 w 1532"/>
              <a:gd name="T77" fmla="*/ 372 h 472"/>
              <a:gd name="T78" fmla="*/ 1520 w 1532"/>
              <a:gd name="T79" fmla="*/ 400 h 472"/>
              <a:gd name="T80" fmla="*/ 1476 w 1532"/>
              <a:gd name="T81" fmla="*/ 424 h 472"/>
              <a:gd name="T82" fmla="*/ 1524 w 1532"/>
              <a:gd name="T83" fmla="*/ 452 h 472"/>
              <a:gd name="T84" fmla="*/ 1438 w 1532"/>
              <a:gd name="T85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2" h="472">
                <a:moveTo>
                  <a:pt x="1438" y="472"/>
                </a:moveTo>
                <a:lnTo>
                  <a:pt x="84" y="472"/>
                </a:lnTo>
                <a:lnTo>
                  <a:pt x="8" y="472"/>
                </a:lnTo>
                <a:lnTo>
                  <a:pt x="38" y="448"/>
                </a:lnTo>
                <a:lnTo>
                  <a:pt x="18" y="418"/>
                </a:lnTo>
                <a:lnTo>
                  <a:pt x="48" y="396"/>
                </a:lnTo>
                <a:lnTo>
                  <a:pt x="24" y="366"/>
                </a:lnTo>
                <a:lnTo>
                  <a:pt x="40" y="342"/>
                </a:lnTo>
                <a:lnTo>
                  <a:pt x="34" y="316"/>
                </a:lnTo>
                <a:lnTo>
                  <a:pt x="56" y="282"/>
                </a:lnTo>
                <a:lnTo>
                  <a:pt x="4" y="268"/>
                </a:lnTo>
                <a:lnTo>
                  <a:pt x="50" y="234"/>
                </a:lnTo>
                <a:lnTo>
                  <a:pt x="14" y="210"/>
                </a:lnTo>
                <a:lnTo>
                  <a:pt x="22" y="184"/>
                </a:lnTo>
                <a:lnTo>
                  <a:pt x="22" y="158"/>
                </a:lnTo>
                <a:lnTo>
                  <a:pt x="28" y="132"/>
                </a:lnTo>
                <a:lnTo>
                  <a:pt x="2" y="108"/>
                </a:lnTo>
                <a:lnTo>
                  <a:pt x="12" y="80"/>
                </a:lnTo>
                <a:lnTo>
                  <a:pt x="6" y="54"/>
                </a:lnTo>
                <a:lnTo>
                  <a:pt x="48" y="28"/>
                </a:lnTo>
                <a:lnTo>
                  <a:pt x="0" y="0"/>
                </a:lnTo>
                <a:lnTo>
                  <a:pt x="84" y="2"/>
                </a:lnTo>
                <a:lnTo>
                  <a:pt x="1438" y="2"/>
                </a:lnTo>
                <a:lnTo>
                  <a:pt x="1532" y="0"/>
                </a:lnTo>
                <a:lnTo>
                  <a:pt x="1480" y="18"/>
                </a:lnTo>
                <a:lnTo>
                  <a:pt x="1508" y="36"/>
                </a:lnTo>
                <a:lnTo>
                  <a:pt x="1476" y="58"/>
                </a:lnTo>
                <a:lnTo>
                  <a:pt x="1500" y="86"/>
                </a:lnTo>
                <a:lnTo>
                  <a:pt x="1484" y="112"/>
                </a:lnTo>
                <a:lnTo>
                  <a:pt x="1490" y="138"/>
                </a:lnTo>
                <a:lnTo>
                  <a:pt x="1470" y="170"/>
                </a:lnTo>
                <a:lnTo>
                  <a:pt x="1522" y="186"/>
                </a:lnTo>
                <a:lnTo>
                  <a:pt x="1474" y="218"/>
                </a:lnTo>
                <a:lnTo>
                  <a:pt x="1512" y="244"/>
                </a:lnTo>
                <a:lnTo>
                  <a:pt x="1502" y="268"/>
                </a:lnTo>
                <a:lnTo>
                  <a:pt x="1502" y="294"/>
                </a:lnTo>
                <a:lnTo>
                  <a:pt x="1496" y="322"/>
                </a:lnTo>
                <a:lnTo>
                  <a:pt x="1524" y="344"/>
                </a:lnTo>
                <a:lnTo>
                  <a:pt x="1514" y="372"/>
                </a:lnTo>
                <a:lnTo>
                  <a:pt x="1520" y="400"/>
                </a:lnTo>
                <a:lnTo>
                  <a:pt x="1476" y="424"/>
                </a:lnTo>
                <a:lnTo>
                  <a:pt x="1524" y="452"/>
                </a:lnTo>
                <a:lnTo>
                  <a:pt x="1438" y="47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u="sng" dirty="0"/>
          </a:p>
        </p:txBody>
      </p:sp>
      <p:sp>
        <p:nvSpPr>
          <p:cNvPr id="186" name="テキスト ボックス 185"/>
          <p:cNvSpPr txBox="1"/>
          <p:nvPr/>
        </p:nvSpPr>
        <p:spPr>
          <a:xfrm>
            <a:off x="260926" y="683876"/>
            <a:ext cx="661006" cy="251795"/>
          </a:xfrm>
          <a:prstGeom prst="rect">
            <a:avLst/>
          </a:prstGeom>
          <a:noFill/>
        </p:spPr>
        <p:txBody>
          <a:bodyPr wrap="none" lIns="36000" tIns="36000" rIns="36000" bIns="0" rtlCol="0">
            <a:spAutoFit/>
          </a:bodyPr>
          <a:lstStyle/>
          <a:p>
            <a:r>
              <a:rPr lang="en-US" altLang="ja-JP" sz="1400" b="1" dirty="0" smtClean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MEM</a:t>
            </a:r>
            <a:r>
              <a:rPr lang="en-US" altLang="ja-JP" sz="1400" b="1" dirty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</a:t>
            </a:r>
            <a:endParaRPr kumimoji="1" lang="ja-JP" altLang="en-US" sz="1400" b="1" dirty="0">
              <a:solidFill>
                <a:schemeClr val="accent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87" name="直線コネクタ 186"/>
          <p:cNvCxnSpPr/>
          <p:nvPr/>
        </p:nvCxnSpPr>
        <p:spPr>
          <a:xfrm>
            <a:off x="0" y="956082"/>
            <a:ext cx="446507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コネクタ 189"/>
          <p:cNvCxnSpPr/>
          <p:nvPr/>
        </p:nvCxnSpPr>
        <p:spPr>
          <a:xfrm>
            <a:off x="201838" y="1467710"/>
            <a:ext cx="4465071" cy="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コネクタ 190"/>
          <p:cNvCxnSpPr/>
          <p:nvPr/>
        </p:nvCxnSpPr>
        <p:spPr>
          <a:xfrm>
            <a:off x="201838" y="1783396"/>
            <a:ext cx="4465071" cy="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コネクタ 191"/>
          <p:cNvCxnSpPr/>
          <p:nvPr/>
        </p:nvCxnSpPr>
        <p:spPr>
          <a:xfrm>
            <a:off x="201838" y="2088196"/>
            <a:ext cx="4465071" cy="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コネクタ 192"/>
          <p:cNvCxnSpPr/>
          <p:nvPr/>
        </p:nvCxnSpPr>
        <p:spPr>
          <a:xfrm>
            <a:off x="201838" y="2392996"/>
            <a:ext cx="4465071" cy="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/>
          <p:cNvCxnSpPr/>
          <p:nvPr/>
        </p:nvCxnSpPr>
        <p:spPr>
          <a:xfrm>
            <a:off x="201838" y="2697796"/>
            <a:ext cx="4465071" cy="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コネクタ 194"/>
          <p:cNvCxnSpPr/>
          <p:nvPr/>
        </p:nvCxnSpPr>
        <p:spPr>
          <a:xfrm>
            <a:off x="201838" y="3002596"/>
            <a:ext cx="4465071" cy="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コネクタ 196"/>
          <p:cNvCxnSpPr/>
          <p:nvPr/>
        </p:nvCxnSpPr>
        <p:spPr>
          <a:xfrm>
            <a:off x="0" y="3288346"/>
            <a:ext cx="446507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図 1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88" y="2631754"/>
            <a:ext cx="1440269" cy="845612"/>
          </a:xfrm>
          <a:prstGeom prst="rect">
            <a:avLst/>
          </a:prstGeom>
        </p:spPr>
      </p:pic>
      <p:sp>
        <p:nvSpPr>
          <p:cNvPr id="200" name="テキスト プレースホルダー 19"/>
          <p:cNvSpPr txBox="1">
            <a:spLocks/>
          </p:cNvSpPr>
          <p:nvPr/>
        </p:nvSpPr>
        <p:spPr>
          <a:xfrm>
            <a:off x="361331" y="4387402"/>
            <a:ext cx="4175044" cy="1220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lvl="0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★６人部屋で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部屋になります。</a:t>
            </a:r>
            <a:endParaRPr lang="en-US" altLang="ja-JP" sz="1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①佐藤ｺｰﾁ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諸橋ｺｰﾁ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片山父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大崎父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小林父</a:t>
            </a:r>
            <a:endParaRPr lang="en-US" altLang="ja-JP" sz="1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②片山母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須藤母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高見母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酒井母　</a:t>
            </a:r>
            <a:endParaRPr lang="en-US" altLang="ja-JP" sz="1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③みる</a:t>
            </a:r>
            <a:r>
              <a:rPr lang="ja-JP" altLang="en-US" sz="1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こ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ひじり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あきこ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まみ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もえ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ゆあ</a:t>
            </a:r>
            <a:endParaRPr lang="en-US" altLang="ja-JP" sz="1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0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④は</a:t>
            </a:r>
            <a:r>
              <a:rPr lang="ja-JP" altLang="en-US" sz="1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な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みゆう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ほのか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ゆあん</a:t>
            </a:r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てんこ　　　　　　　　　</a:t>
            </a:r>
            <a:endParaRPr lang="en-US" altLang="ja-JP" sz="1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endParaRPr kumimoji="1" lang="en-US" altLang="ja-JP" sz="1200" b="0" i="0" u="sng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201" name="テキスト プレースホルダー 19"/>
          <p:cNvSpPr txBox="1">
            <a:spLocks/>
          </p:cNvSpPr>
          <p:nvPr/>
        </p:nvSpPr>
        <p:spPr>
          <a:xfrm>
            <a:off x="323850" y="1013461"/>
            <a:ext cx="5186301" cy="2720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・選手の２日目の水筒は、氷を当日購入し用意します。（お茶・アクエリは持っていきます）</a:t>
            </a: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・朝晩が冷えると思いますので、</a:t>
            </a:r>
            <a:r>
              <a:rPr lang="ja-JP" altLang="en-US" sz="10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上着の用意</a:t>
            </a: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をお願いします。大人も内履きを持参ください。</a:t>
            </a: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000" u="sng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保険証を必ず持参</a:t>
            </a: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してください。</a:t>
            </a: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（引率がない子どもについてはコピーを預かります）</a:t>
            </a: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ja-JP" altLang="en-US" sz="1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帰りに夕食をＰ</a:t>
            </a:r>
            <a:r>
              <a:rPr lang="en-US" altLang="ja-JP" sz="1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lang="ja-JP" altLang="en-US" sz="1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で食べて帰りますので、</a:t>
            </a:r>
            <a:r>
              <a:rPr lang="ja-JP" altLang="en-US" sz="1000" u="sng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子どもに少しお金を持たせてください</a:t>
            </a:r>
            <a:r>
              <a:rPr lang="ja-JP" altLang="en-US" sz="1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。</a:t>
            </a:r>
            <a:endParaRPr lang="en-US" altLang="ja-JP" sz="1000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endParaRPr lang="en-US" altLang="ja-JP" sz="1000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★宿泊施設：東福寺野自然公園　青雲閣</a:t>
            </a: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富山県滑川市東福寺野４１　　</a:t>
            </a:r>
            <a:r>
              <a:rPr lang="en-US" altLang="ja-JP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TEL</a:t>
            </a: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076-474-1141</a:t>
            </a: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★１日目会場</a:t>
            </a:r>
            <a:r>
              <a:rPr lang="en-US" altLang="ja-JP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滑川市立西部小学校</a:t>
            </a: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★２日目会場</a:t>
            </a:r>
            <a:r>
              <a:rPr lang="en-US" altLang="ja-JP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:</a:t>
            </a:r>
            <a:r>
              <a:rPr lang="ja-JP" altLang="en-US" sz="1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滑川市総合体育館　</a:t>
            </a: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176213" lvl="0" indent="-176213" defTabSz="1007943">
              <a:lnSpc>
                <a:spcPct val="90000"/>
              </a:lnSpc>
              <a:spcBef>
                <a:spcPts val="1102"/>
              </a:spcBef>
              <a:buSzPct val="100000"/>
            </a:pPr>
            <a:endParaRPr lang="en-US" altLang="ja-JP" sz="1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83" name="Picture 3"/>
          <p:cNvPicPr>
            <a:picLocks noChangeAspect="1" noChangeArrowheads="1"/>
          </p:cNvPicPr>
          <p:nvPr/>
        </p:nvPicPr>
        <p:blipFill>
          <a:blip r:embed="rId9" cstate="print"/>
          <a:srcRect l="19180" t="16276" r="38726" b="28255"/>
          <a:stretch>
            <a:fillRect/>
          </a:stretch>
        </p:blipFill>
        <p:spPr bwMode="auto">
          <a:xfrm>
            <a:off x="3333325" y="3885969"/>
            <a:ext cx="1203050" cy="89130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>
            <a:softEdge rad="63500"/>
          </a:effectLst>
        </p:spPr>
      </p:pic>
      <p:sp>
        <p:nvSpPr>
          <p:cNvPr id="184" name="テキスト ボックス 183"/>
          <p:cNvSpPr txBox="1"/>
          <p:nvPr/>
        </p:nvSpPr>
        <p:spPr>
          <a:xfrm>
            <a:off x="3194121" y="4661856"/>
            <a:ext cx="15055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/>
              <a:t>2014  </a:t>
            </a:r>
            <a:r>
              <a:rPr lang="ja-JP" altLang="en-US" sz="900" dirty="0" smtClean="0"/>
              <a:t>滑川市立西部小学校</a:t>
            </a:r>
            <a:endParaRPr kumimoji="1" lang="ja-JP" altLang="en-US" sz="900" dirty="0"/>
          </a:p>
        </p:txBody>
      </p:sp>
      <p:pic>
        <p:nvPicPr>
          <p:cNvPr id="188" name="図 187"/>
          <p:cNvPicPr>
            <a:picLocks noChangeAspect="1"/>
          </p:cNvPicPr>
          <p:nvPr/>
        </p:nvPicPr>
        <p:blipFill rotWithShape="1">
          <a:blip r:embed="rId10"/>
          <a:srcRect l="33591" t="47958" r="48598" b="31025"/>
          <a:stretch/>
        </p:blipFill>
        <p:spPr>
          <a:xfrm>
            <a:off x="374553" y="5676407"/>
            <a:ext cx="1519127" cy="10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冬合宿しおり.potx" id="{692CAD6A-FC64-4B5B-AB20-BA69C18AAB4C}" vid="{F2382A79-DB4C-4088-BB36-37414A52F85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22832_shiorigashuku</Template>
  <TotalTime>881</TotalTime>
  <Words>361</Words>
  <Application>Microsoft Office PowerPoint</Application>
  <PresentationFormat>ユーザー設定</PresentationFormat>
  <Paragraphs>109</Paragraphs>
  <Slides>5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6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iihama</dc:creator>
  <cp:lastModifiedBy>30806</cp:lastModifiedBy>
  <cp:revision>116</cp:revision>
  <cp:lastPrinted>2017-09-14T22:46:41Z</cp:lastPrinted>
  <dcterms:created xsi:type="dcterms:W3CDTF">2014-09-17T06:04:32Z</dcterms:created>
  <dcterms:modified xsi:type="dcterms:W3CDTF">2017-09-20T23:05:17Z</dcterms:modified>
</cp:coreProperties>
</file>